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notesSlides/notesSlide11.xml" ContentType="application/vnd.openxmlformats-officedocument.presentationml.notesSlide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notesSlides/notesSlide12.xml" ContentType="application/vnd.openxmlformats-officedocument.presentationml.notesSlide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notesSlides/notesSlide13.xml" ContentType="application/vnd.openxmlformats-officedocument.presentationml.notesSlide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notesSlides/notesSlide14.xml" ContentType="application/vnd.openxmlformats-officedocument.presentationml.notesSlide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notesSlides/notesSlide15.xml" ContentType="application/vnd.openxmlformats-officedocument.presentationml.notesSlide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notesSlides/notesSlide16.xml" ContentType="application/vnd.openxmlformats-officedocument.presentationml.notesSlide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notesSlides/notesSlide17.xml" ContentType="application/vnd.openxmlformats-officedocument.presentationml.notesSlide+xml"/>
  <Override PartName="/ppt/ink/ink329.xml" ContentType="application/inkml+xml"/>
  <Override PartName="/ppt/ink/ink330.xml" ContentType="application/inkml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4"/>
  </p:notesMasterIdLst>
  <p:sldIdLst>
    <p:sldId id="35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53" r:id="rId67"/>
    <p:sldId id="321" r:id="rId68"/>
    <p:sldId id="322" r:id="rId69"/>
    <p:sldId id="323" r:id="rId70"/>
    <p:sldId id="324" r:id="rId71"/>
    <p:sldId id="325" r:id="rId72"/>
    <p:sldId id="326" r:id="rId7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24" autoAdjust="0"/>
  </p:normalViewPr>
  <p:slideViewPr>
    <p:cSldViewPr snapToGrid="0">
      <p:cViewPr varScale="1">
        <p:scale>
          <a:sx n="43" d="100"/>
          <a:sy n="43" d="100"/>
        </p:scale>
        <p:origin x="15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Peng" userId="9a3a89ac-6dd8-4a6b-97d3-85a7a6a6f053" providerId="ADAL" clId="{5E8B4B3D-88B2-451F-977E-8CB4E2B9FCE6}"/>
    <pc:docChg chg="undo custSel addSld delSld modSld">
      <pc:chgData name="Richard Peng" userId="9a3a89ac-6dd8-4a6b-97d3-85a7a6a6f053" providerId="ADAL" clId="{5E8B4B3D-88B2-451F-977E-8CB4E2B9FCE6}" dt="2026-10-16T06:48:07.451" v="1066" actId="166"/>
      <pc:docMkLst>
        <pc:docMk/>
      </pc:docMkLst>
      <pc:sldChg chg="del">
        <pc:chgData name="Richard Peng" userId="9a3a89ac-6dd8-4a6b-97d3-85a7a6a6f053" providerId="ADAL" clId="{5E8B4B3D-88B2-451F-977E-8CB4E2B9FCE6}" dt="2026-10-14T06:21:08.394" v="848" actId="47"/>
        <pc:sldMkLst>
          <pc:docMk/>
          <pc:sldMk cId="0" sldId="256"/>
        </pc:sldMkLst>
      </pc:sldChg>
      <pc:sldChg chg="addSp modSp mod modNotesTx">
        <pc:chgData name="Richard Peng" userId="9a3a89ac-6dd8-4a6b-97d3-85a7a6a6f053" providerId="ADAL" clId="{5E8B4B3D-88B2-451F-977E-8CB4E2B9FCE6}" dt="2026-10-12T00:49:34.237" v="62"/>
        <pc:sldMkLst>
          <pc:docMk/>
          <pc:sldMk cId="0" sldId="259"/>
        </pc:sldMkLst>
        <pc:spChg chg="add mod">
          <ac:chgData name="Richard Peng" userId="9a3a89ac-6dd8-4a6b-97d3-85a7a6a6f053" providerId="ADAL" clId="{5E8B4B3D-88B2-451F-977E-8CB4E2B9FCE6}" dt="2026-10-12T00:48:59.878" v="60" actId="1076"/>
          <ac:spMkLst>
            <pc:docMk/>
            <pc:sldMk cId="0" sldId="259"/>
            <ac:spMk id="2" creationId="{0A6BF828-1A3F-CF2A-F692-44C1D281BE63}"/>
          </ac:spMkLst>
        </pc:spChg>
      </pc:sldChg>
      <pc:sldChg chg="addSp modSp mod">
        <pc:chgData name="Richard Peng" userId="9a3a89ac-6dd8-4a6b-97d3-85a7a6a6f053" providerId="ADAL" clId="{5E8B4B3D-88B2-451F-977E-8CB4E2B9FCE6}" dt="2026-10-12T03:07:52.321" v="122" actId="1076"/>
        <pc:sldMkLst>
          <pc:docMk/>
          <pc:sldMk cId="0" sldId="260"/>
        </pc:sldMkLst>
        <pc:spChg chg="mod">
          <ac:chgData name="Richard Peng" userId="9a3a89ac-6dd8-4a6b-97d3-85a7a6a6f053" providerId="ADAL" clId="{5E8B4B3D-88B2-451F-977E-8CB4E2B9FCE6}" dt="2026-10-12T00:53:45.632" v="76" actId="1076"/>
          <ac:spMkLst>
            <pc:docMk/>
            <pc:sldMk cId="0" sldId="260"/>
            <ac:spMk id="157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00:52:27.665" v="65" actId="1076"/>
          <ac:spMkLst>
            <pc:docMk/>
            <pc:sldMk cId="0" sldId="260"/>
            <ac:spMk id="158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03:07:52.321" v="122" actId="1076"/>
          <ac:spMkLst>
            <pc:docMk/>
            <pc:sldMk cId="0" sldId="260"/>
            <ac:spMk id="174" creationId="{00000000-0000-0000-0000-000000000000}"/>
          </ac:spMkLst>
        </pc:spChg>
        <pc:grpChg chg="mod">
          <ac:chgData name="Richard Peng" userId="9a3a89ac-6dd8-4a6b-97d3-85a7a6a6f053" providerId="ADAL" clId="{5E8B4B3D-88B2-451F-977E-8CB4E2B9FCE6}" dt="2026-10-12T00:52:27.665" v="65" actId="1076"/>
          <ac:grpSpMkLst>
            <pc:docMk/>
            <pc:sldMk cId="0" sldId="260"/>
            <ac:grpSpMk id="163" creationId="{00000000-0000-0000-0000-000000000000}"/>
          </ac:grpSpMkLst>
        </pc:grpChg>
        <pc:grpChg chg="mod">
          <ac:chgData name="Richard Peng" userId="9a3a89ac-6dd8-4a6b-97d3-85a7a6a6f053" providerId="ADAL" clId="{5E8B4B3D-88B2-451F-977E-8CB4E2B9FCE6}" dt="2026-10-12T00:52:27.665" v="65" actId="1076"/>
          <ac:grpSpMkLst>
            <pc:docMk/>
            <pc:sldMk cId="0" sldId="260"/>
            <ac:grpSpMk id="168" creationId="{00000000-0000-0000-0000-000000000000}"/>
          </ac:grpSpMkLst>
        </pc:grpChg>
        <pc:grpChg chg="mod">
          <ac:chgData name="Richard Peng" userId="9a3a89ac-6dd8-4a6b-97d3-85a7a6a6f053" providerId="ADAL" clId="{5E8B4B3D-88B2-451F-977E-8CB4E2B9FCE6}" dt="2026-10-12T00:52:27.665" v="65" actId="1076"/>
          <ac:grpSpMkLst>
            <pc:docMk/>
            <pc:sldMk cId="0" sldId="260"/>
            <ac:grpSpMk id="173" creationId="{00000000-0000-0000-0000-000000000000}"/>
          </ac:grpSpMkLst>
        </pc:grpChg>
        <pc:grpChg chg="mod">
          <ac:chgData name="Richard Peng" userId="9a3a89ac-6dd8-4a6b-97d3-85a7a6a6f053" providerId="ADAL" clId="{5E8B4B3D-88B2-451F-977E-8CB4E2B9FCE6}" dt="2026-10-12T00:52:27.665" v="65" actId="1076"/>
          <ac:grpSpMkLst>
            <pc:docMk/>
            <pc:sldMk cId="0" sldId="260"/>
            <ac:grpSpMk id="184" creationId="{00000000-0000-0000-0000-000000000000}"/>
          </ac:grpSpMkLst>
        </pc:grpChg>
        <pc:picChg chg="add mod">
          <ac:chgData name="Richard Peng" userId="9a3a89ac-6dd8-4a6b-97d3-85a7a6a6f053" providerId="ADAL" clId="{5E8B4B3D-88B2-451F-977E-8CB4E2B9FCE6}" dt="2026-10-12T00:53:49.438" v="78" actId="14100"/>
          <ac:picMkLst>
            <pc:docMk/>
            <pc:sldMk cId="0" sldId="260"/>
            <ac:picMk id="3" creationId="{3293E6D7-8418-0554-5DB8-026BCF79DC47}"/>
          </ac:picMkLst>
        </pc:picChg>
        <pc:picChg chg="add mod">
          <ac:chgData name="Richard Peng" userId="9a3a89ac-6dd8-4a6b-97d3-85a7a6a6f053" providerId="ADAL" clId="{5E8B4B3D-88B2-451F-977E-8CB4E2B9FCE6}" dt="2026-10-12T00:53:54.095" v="80" actId="14100"/>
          <ac:picMkLst>
            <pc:docMk/>
            <pc:sldMk cId="0" sldId="260"/>
            <ac:picMk id="5" creationId="{68623512-E842-1506-4B4D-96F86964CAEA}"/>
          </ac:picMkLst>
        </pc:picChg>
      </pc:sldChg>
      <pc:sldChg chg="addSp delSp modSp mod">
        <pc:chgData name="Richard Peng" userId="9a3a89ac-6dd8-4a6b-97d3-85a7a6a6f053" providerId="ADAL" clId="{5E8B4B3D-88B2-451F-977E-8CB4E2B9FCE6}" dt="2026-10-12T03:07:11.689" v="97" actId="1076"/>
        <pc:sldMkLst>
          <pc:docMk/>
          <pc:sldMk cId="0" sldId="261"/>
        </pc:sldMkLst>
        <pc:spChg chg="add del mod">
          <ac:chgData name="Richard Peng" userId="9a3a89ac-6dd8-4a6b-97d3-85a7a6a6f053" providerId="ADAL" clId="{5E8B4B3D-88B2-451F-977E-8CB4E2B9FCE6}" dt="2026-10-12T03:06:48.218" v="94" actId="22"/>
          <ac:spMkLst>
            <pc:docMk/>
            <pc:sldMk cId="0" sldId="261"/>
            <ac:spMk id="5" creationId="{BC14A350-0B0E-9768-5F38-6BEAA5843D53}"/>
          </ac:spMkLst>
        </pc:spChg>
        <pc:spChg chg="add mod">
          <ac:chgData name="Richard Peng" userId="9a3a89ac-6dd8-4a6b-97d3-85a7a6a6f053" providerId="ADAL" clId="{5E8B4B3D-88B2-451F-977E-8CB4E2B9FCE6}" dt="2026-10-12T03:07:11.689" v="97" actId="1076"/>
          <ac:spMkLst>
            <pc:docMk/>
            <pc:sldMk cId="0" sldId="261"/>
            <ac:spMk id="7" creationId="{411BDC12-DC59-1773-A675-74400F4A148B}"/>
          </ac:spMkLst>
        </pc:spChg>
        <pc:spChg chg="mod">
          <ac:chgData name="Richard Peng" userId="9a3a89ac-6dd8-4a6b-97d3-85a7a6a6f053" providerId="ADAL" clId="{5E8B4B3D-88B2-451F-977E-8CB4E2B9FCE6}" dt="2026-10-12T03:05:34.763" v="86" actId="14100"/>
          <ac:spMkLst>
            <pc:docMk/>
            <pc:sldMk cId="0" sldId="261"/>
            <ac:spMk id="187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03:05:38.843" v="88" actId="404"/>
          <ac:spMkLst>
            <pc:docMk/>
            <pc:sldMk cId="0" sldId="261"/>
            <ac:spMk id="191" creationId="{00000000-0000-0000-0000-000000000000}"/>
          </ac:spMkLst>
        </pc:spChg>
        <pc:graphicFrameChg chg="mod">
          <ac:chgData name="Richard Peng" userId="9a3a89ac-6dd8-4a6b-97d3-85a7a6a6f053" providerId="ADAL" clId="{5E8B4B3D-88B2-451F-977E-8CB4E2B9FCE6}" dt="2026-10-12T03:05:20.846" v="81" actId="1076"/>
          <ac:graphicFrameMkLst>
            <pc:docMk/>
            <pc:sldMk cId="0" sldId="261"/>
            <ac:graphicFrameMk id="190" creationId="{00000000-0000-0000-0000-000000000000}"/>
          </ac:graphicFrameMkLst>
        </pc:graphicFrameChg>
        <pc:picChg chg="add mod">
          <ac:chgData name="Richard Peng" userId="9a3a89ac-6dd8-4a6b-97d3-85a7a6a6f053" providerId="ADAL" clId="{5E8B4B3D-88B2-451F-977E-8CB4E2B9FCE6}" dt="2026-10-12T03:05:43.521" v="90" actId="14100"/>
          <ac:picMkLst>
            <pc:docMk/>
            <pc:sldMk cId="0" sldId="261"/>
            <ac:picMk id="3" creationId="{DCAB2094-2454-D6CE-406D-916A4C29DD29}"/>
          </ac:picMkLst>
        </pc:picChg>
      </pc:sldChg>
      <pc:sldChg chg="addSp modSp mod">
        <pc:chgData name="Richard Peng" userId="9a3a89ac-6dd8-4a6b-97d3-85a7a6a6f053" providerId="ADAL" clId="{5E8B4B3D-88B2-451F-977E-8CB4E2B9FCE6}" dt="2026-10-12T03:42:10.710" v="141" actId="14100"/>
        <pc:sldMkLst>
          <pc:docMk/>
          <pc:sldMk cId="0" sldId="263"/>
        </pc:sldMkLst>
        <pc:spChg chg="add mod">
          <ac:chgData name="Richard Peng" userId="9a3a89ac-6dd8-4a6b-97d3-85a7a6a6f053" providerId="ADAL" clId="{5E8B4B3D-88B2-451F-977E-8CB4E2B9FCE6}" dt="2026-10-12T03:37:57.481" v="129" actId="1076"/>
          <ac:spMkLst>
            <pc:docMk/>
            <pc:sldMk cId="0" sldId="263"/>
            <ac:spMk id="3" creationId="{51EF3256-9571-245F-0DCE-3C869FDB81CD}"/>
          </ac:spMkLst>
        </pc:spChg>
        <pc:spChg chg="add mod">
          <ac:chgData name="Richard Peng" userId="9a3a89ac-6dd8-4a6b-97d3-85a7a6a6f053" providerId="ADAL" clId="{5E8B4B3D-88B2-451F-977E-8CB4E2B9FCE6}" dt="2026-10-12T03:38:12.659" v="133"/>
          <ac:spMkLst>
            <pc:docMk/>
            <pc:sldMk cId="0" sldId="263"/>
            <ac:spMk id="4" creationId="{DE07CEC9-4457-A449-636E-D3A5398320CD}"/>
          </ac:spMkLst>
        </pc:spChg>
        <pc:spChg chg="add mod">
          <ac:chgData name="Richard Peng" userId="9a3a89ac-6dd8-4a6b-97d3-85a7a6a6f053" providerId="ADAL" clId="{5E8B4B3D-88B2-451F-977E-8CB4E2B9FCE6}" dt="2026-10-12T03:42:10.710" v="141" actId="14100"/>
          <ac:spMkLst>
            <pc:docMk/>
            <pc:sldMk cId="0" sldId="263"/>
            <ac:spMk id="5" creationId="{9F6DB181-A4BD-DC2B-C464-502E23515ADC}"/>
          </ac:spMkLst>
        </pc:spChg>
      </pc:sldChg>
      <pc:sldChg chg="addSp add mod">
        <pc:chgData name="Richard Peng" userId="9a3a89ac-6dd8-4a6b-97d3-85a7a6a6f053" providerId="ADAL" clId="{5E8B4B3D-88B2-451F-977E-8CB4E2B9FCE6}" dt="2026-10-12T20:34:41.197" v="240" actId="9405"/>
        <pc:sldMkLst>
          <pc:docMk/>
          <pc:sldMk cId="3322726155" sldId="265"/>
        </pc:sldMkLst>
        <pc:inkChg chg="add">
          <ac:chgData name="Richard Peng" userId="9a3a89ac-6dd8-4a6b-97d3-85a7a6a6f053" providerId="ADAL" clId="{5E8B4B3D-88B2-451F-977E-8CB4E2B9FCE6}" dt="2026-10-12T20:34:28.354" v="238" actId="9405"/>
          <ac:inkMkLst>
            <pc:docMk/>
            <pc:sldMk cId="3322726155" sldId="265"/>
            <ac:inkMk id="2" creationId="{05B198AE-20F8-8181-2F96-0AB5282750AA}"/>
          </ac:inkMkLst>
        </pc:inkChg>
        <pc:inkChg chg="add">
          <ac:chgData name="Richard Peng" userId="9a3a89ac-6dd8-4a6b-97d3-85a7a6a6f053" providerId="ADAL" clId="{5E8B4B3D-88B2-451F-977E-8CB4E2B9FCE6}" dt="2026-10-12T20:34:33.067" v="239" actId="9405"/>
          <ac:inkMkLst>
            <pc:docMk/>
            <pc:sldMk cId="3322726155" sldId="265"/>
            <ac:inkMk id="3" creationId="{6CF6D9EC-239D-6292-B937-CB7CF4E11206}"/>
          </ac:inkMkLst>
        </pc:inkChg>
        <pc:inkChg chg="add">
          <ac:chgData name="Richard Peng" userId="9a3a89ac-6dd8-4a6b-97d3-85a7a6a6f053" providerId="ADAL" clId="{5E8B4B3D-88B2-451F-977E-8CB4E2B9FCE6}" dt="2026-10-12T20:34:41.197" v="240" actId="9405"/>
          <ac:inkMkLst>
            <pc:docMk/>
            <pc:sldMk cId="3322726155" sldId="265"/>
            <ac:inkMk id="4" creationId="{17654FF2-9A24-2C72-0EC1-54B99F32B705}"/>
          </ac:inkMkLst>
        </pc:inkChg>
      </pc:sldChg>
      <pc:sldChg chg="addSp modSp mod">
        <pc:chgData name="Richard Peng" userId="9a3a89ac-6dd8-4a6b-97d3-85a7a6a6f053" providerId="ADAL" clId="{5E8B4B3D-88B2-451F-977E-8CB4E2B9FCE6}" dt="2026-10-12T03:52:14.170" v="188" actId="1076"/>
        <pc:sldMkLst>
          <pc:docMk/>
          <pc:sldMk cId="0" sldId="266"/>
        </pc:sldMkLst>
        <pc:spChg chg="add mod">
          <ac:chgData name="Richard Peng" userId="9a3a89ac-6dd8-4a6b-97d3-85a7a6a6f053" providerId="ADAL" clId="{5E8B4B3D-88B2-451F-977E-8CB4E2B9FCE6}" dt="2026-10-12T03:43:42.344" v="150"/>
          <ac:spMkLst>
            <pc:docMk/>
            <pc:sldMk cId="0" sldId="266"/>
            <ac:spMk id="2" creationId="{4DBC76FA-11D6-9C1A-A632-2F4284645C56}"/>
          </ac:spMkLst>
        </pc:spChg>
        <pc:spChg chg="add mod">
          <ac:chgData name="Richard Peng" userId="9a3a89ac-6dd8-4a6b-97d3-85a7a6a6f053" providerId="ADAL" clId="{5E8B4B3D-88B2-451F-977E-8CB4E2B9FCE6}" dt="2026-10-12T03:52:14.170" v="188" actId="1076"/>
          <ac:spMkLst>
            <pc:docMk/>
            <pc:sldMk cId="0" sldId="266"/>
            <ac:spMk id="3" creationId="{AC61BB08-CFFA-29E1-6861-36AF406855AC}"/>
          </ac:spMkLst>
        </pc:spChg>
        <pc:spChg chg="add mod">
          <ac:chgData name="Richard Peng" userId="9a3a89ac-6dd8-4a6b-97d3-85a7a6a6f053" providerId="ADAL" clId="{5E8B4B3D-88B2-451F-977E-8CB4E2B9FCE6}" dt="2026-10-12T03:52:11.527" v="187" actId="1076"/>
          <ac:spMkLst>
            <pc:docMk/>
            <pc:sldMk cId="0" sldId="266"/>
            <ac:spMk id="4" creationId="{F44CFEE6-D477-D086-E3CE-BD7224ADF224}"/>
          </ac:spMkLst>
        </pc:spChg>
        <pc:spChg chg="add mod">
          <ac:chgData name="Richard Peng" userId="9a3a89ac-6dd8-4a6b-97d3-85a7a6a6f053" providerId="ADAL" clId="{5E8B4B3D-88B2-451F-977E-8CB4E2B9FCE6}" dt="2026-10-12T03:52:00.117" v="185" actId="1076"/>
          <ac:spMkLst>
            <pc:docMk/>
            <pc:sldMk cId="0" sldId="266"/>
            <ac:spMk id="6" creationId="{76F18EC6-0688-4C38-C2A1-498456B0BE46}"/>
          </ac:spMkLst>
        </pc:spChg>
        <pc:spChg chg="mod">
          <ac:chgData name="Richard Peng" userId="9a3a89ac-6dd8-4a6b-97d3-85a7a6a6f053" providerId="ADAL" clId="{5E8B4B3D-88B2-451F-977E-8CB4E2B9FCE6}" dt="2026-10-12T00:37:28.536" v="1" actId="27636"/>
          <ac:spMkLst>
            <pc:docMk/>
            <pc:sldMk cId="0" sldId="266"/>
            <ac:spMk id="217" creationId="{00000000-0000-0000-0000-000000000000}"/>
          </ac:spMkLst>
        </pc:spChg>
        <pc:inkChg chg="add">
          <ac:chgData name="Richard Peng" userId="9a3a89ac-6dd8-4a6b-97d3-85a7a6a6f053" providerId="ADAL" clId="{5E8B4B3D-88B2-451F-977E-8CB4E2B9FCE6}" dt="2026-10-12T03:51:43.692" v="163" actId="9405"/>
          <ac:inkMkLst>
            <pc:docMk/>
            <pc:sldMk cId="0" sldId="266"/>
            <ac:inkMk id="5" creationId="{EE27416C-5360-DE5C-DF8F-21C73FCC5371}"/>
          </ac:inkMkLst>
        </pc:inkChg>
      </pc:sldChg>
      <pc:sldChg chg="modSp mod">
        <pc:chgData name="Richard Peng" userId="9a3a89ac-6dd8-4a6b-97d3-85a7a6a6f053" providerId="ADAL" clId="{5E8B4B3D-88B2-451F-977E-8CB4E2B9FCE6}" dt="2026-10-12T00:37:28.540" v="2" actId="27636"/>
        <pc:sldMkLst>
          <pc:docMk/>
          <pc:sldMk cId="0" sldId="267"/>
        </pc:sldMkLst>
        <pc:spChg chg="mod">
          <ac:chgData name="Richard Peng" userId="9a3a89ac-6dd8-4a6b-97d3-85a7a6a6f053" providerId="ADAL" clId="{5E8B4B3D-88B2-451F-977E-8CB4E2B9FCE6}" dt="2026-10-12T00:37:28.540" v="2" actId="27636"/>
          <ac:spMkLst>
            <pc:docMk/>
            <pc:sldMk cId="0" sldId="267"/>
            <ac:spMk id="222" creationId="{00000000-0000-0000-0000-000000000000}"/>
          </ac:spMkLst>
        </pc:spChg>
      </pc:sldChg>
      <pc:sldChg chg="modSp mod modNotesTx">
        <pc:chgData name="Richard Peng" userId="9a3a89ac-6dd8-4a6b-97d3-85a7a6a6f053" providerId="ADAL" clId="{5E8B4B3D-88B2-451F-977E-8CB4E2B9FCE6}" dt="2026-10-12T03:54:18.651" v="192" actId="5793"/>
        <pc:sldMkLst>
          <pc:docMk/>
          <pc:sldMk cId="0" sldId="268"/>
        </pc:sldMkLst>
        <pc:spChg chg="mod">
          <ac:chgData name="Richard Peng" userId="9a3a89ac-6dd8-4a6b-97d3-85a7a6a6f053" providerId="ADAL" clId="{5E8B4B3D-88B2-451F-977E-8CB4E2B9FCE6}" dt="2026-10-12T00:37:28.543" v="3" actId="27636"/>
          <ac:spMkLst>
            <pc:docMk/>
            <pc:sldMk cId="0" sldId="268"/>
            <ac:spMk id="228" creationId="{00000000-0000-0000-0000-000000000000}"/>
          </ac:spMkLst>
        </pc:spChg>
      </pc:sldChg>
      <pc:sldChg chg="modSp">
        <pc:chgData name="Richard Peng" userId="9a3a89ac-6dd8-4a6b-97d3-85a7a6a6f053" providerId="ADAL" clId="{5E8B4B3D-88B2-451F-977E-8CB4E2B9FCE6}" dt="2026-10-12T04:00:13.948" v="218" actId="20577"/>
        <pc:sldMkLst>
          <pc:docMk/>
          <pc:sldMk cId="0" sldId="270"/>
        </pc:sldMkLst>
        <pc:spChg chg="mod">
          <ac:chgData name="Richard Peng" userId="9a3a89ac-6dd8-4a6b-97d3-85a7a6a6f053" providerId="ADAL" clId="{5E8B4B3D-88B2-451F-977E-8CB4E2B9FCE6}" dt="2026-10-12T04:00:13.948" v="218" actId="20577"/>
          <ac:spMkLst>
            <pc:docMk/>
            <pc:sldMk cId="0" sldId="270"/>
            <ac:spMk id="236" creationId="{00000000-0000-0000-0000-000000000000}"/>
          </ac:spMkLst>
        </pc:spChg>
      </pc:sldChg>
      <pc:sldChg chg="addSp modSp mod modNotes">
        <pc:chgData name="Richard Peng" userId="9a3a89ac-6dd8-4a6b-97d3-85a7a6a6f053" providerId="ADAL" clId="{5E8B4B3D-88B2-451F-977E-8CB4E2B9FCE6}" dt="2026-10-12T04:01:21.520" v="224" actId="20577"/>
        <pc:sldMkLst>
          <pc:docMk/>
          <pc:sldMk cId="0" sldId="271"/>
        </pc:sldMkLst>
        <pc:spChg chg="add mod">
          <ac:chgData name="Richard Peng" userId="9a3a89ac-6dd8-4a6b-97d3-85a7a6a6f053" providerId="ADAL" clId="{5E8B4B3D-88B2-451F-977E-8CB4E2B9FCE6}" dt="2026-10-12T04:01:21.520" v="224" actId="20577"/>
          <ac:spMkLst>
            <pc:docMk/>
            <pc:sldMk cId="0" sldId="271"/>
            <ac:spMk id="3" creationId="{D8D04B59-41C2-1D65-2F9B-59923C7D10EA}"/>
          </ac:spMkLst>
        </pc:spChg>
      </pc:sldChg>
      <pc:sldChg chg="mod modShow">
        <pc:chgData name="Richard Peng" userId="9a3a89ac-6dd8-4a6b-97d3-85a7a6a6f053" providerId="ADAL" clId="{5E8B4B3D-88B2-451F-977E-8CB4E2B9FCE6}" dt="2026-10-12T04:04:54.317" v="225" actId="729"/>
        <pc:sldMkLst>
          <pc:docMk/>
          <pc:sldMk cId="0" sldId="272"/>
        </pc:sldMkLst>
      </pc:sldChg>
      <pc:sldChg chg="modSp mod">
        <pc:chgData name="Richard Peng" userId="9a3a89ac-6dd8-4a6b-97d3-85a7a6a6f053" providerId="ADAL" clId="{5E8B4B3D-88B2-451F-977E-8CB4E2B9FCE6}" dt="2026-10-12T00:37:28.573" v="4" actId="27636"/>
        <pc:sldMkLst>
          <pc:docMk/>
          <pc:sldMk cId="0" sldId="276"/>
        </pc:sldMkLst>
        <pc:spChg chg="mod">
          <ac:chgData name="Richard Peng" userId="9a3a89ac-6dd8-4a6b-97d3-85a7a6a6f053" providerId="ADAL" clId="{5E8B4B3D-88B2-451F-977E-8CB4E2B9FCE6}" dt="2026-10-12T00:37:28.573" v="4" actId="27636"/>
          <ac:spMkLst>
            <pc:docMk/>
            <pc:sldMk cId="0" sldId="276"/>
            <ac:spMk id="365" creationId="{00000000-0000-0000-0000-000000000000}"/>
          </ac:spMkLst>
        </pc:spChg>
      </pc:sldChg>
      <pc:sldChg chg="addSp delSp modSp mod">
        <pc:chgData name="Richard Peng" userId="9a3a89ac-6dd8-4a6b-97d3-85a7a6a6f053" providerId="ADAL" clId="{5E8B4B3D-88B2-451F-977E-8CB4E2B9FCE6}" dt="2026-10-12T20:30:35.179" v="234"/>
        <pc:sldMkLst>
          <pc:docMk/>
          <pc:sldMk cId="0" sldId="278"/>
        </pc:sldMkLst>
        <pc:grpChg chg="mod">
          <ac:chgData name="Richard Peng" userId="9a3a89ac-6dd8-4a6b-97d3-85a7a6a6f053" providerId="ADAL" clId="{5E8B4B3D-88B2-451F-977E-8CB4E2B9FCE6}" dt="2026-10-12T20:30:29.801" v="230"/>
          <ac:grpSpMkLst>
            <pc:docMk/>
            <pc:sldMk cId="0" sldId="278"/>
            <ac:grpSpMk id="4" creationId="{0F7B090F-AB87-AC05-14B3-91A553F01085}"/>
          </ac:grpSpMkLst>
        </pc:grpChg>
        <pc:grpChg chg="mod">
          <ac:chgData name="Richard Peng" userId="9a3a89ac-6dd8-4a6b-97d3-85a7a6a6f053" providerId="ADAL" clId="{5E8B4B3D-88B2-451F-977E-8CB4E2B9FCE6}" dt="2026-10-12T20:30:35.179" v="234"/>
          <ac:grpSpMkLst>
            <pc:docMk/>
            <pc:sldMk cId="0" sldId="278"/>
            <ac:grpSpMk id="8" creationId="{B086C2ED-89B1-084F-4857-09B87B6C9683}"/>
          </ac:grpSpMkLst>
        </pc:grpChg>
        <pc:inkChg chg="add mod">
          <ac:chgData name="Richard Peng" userId="9a3a89ac-6dd8-4a6b-97d3-85a7a6a6f053" providerId="ADAL" clId="{5E8B4B3D-88B2-451F-977E-8CB4E2B9FCE6}" dt="2026-10-12T20:30:29.801" v="230"/>
          <ac:inkMkLst>
            <pc:docMk/>
            <pc:sldMk cId="0" sldId="278"/>
            <ac:inkMk id="2" creationId="{C866C38E-0628-8358-0E30-475FCA9DED9D}"/>
          </ac:inkMkLst>
        </pc:inkChg>
        <pc:inkChg chg="add del mod">
          <ac:chgData name="Richard Peng" userId="9a3a89ac-6dd8-4a6b-97d3-85a7a6a6f053" providerId="ADAL" clId="{5E8B4B3D-88B2-451F-977E-8CB4E2B9FCE6}" dt="2026-10-12T20:30:29.801" v="230"/>
          <ac:inkMkLst>
            <pc:docMk/>
            <pc:sldMk cId="0" sldId="278"/>
            <ac:inkMk id="3" creationId="{CFEF37AB-F62C-02BF-0335-8A4845AB5FA3}"/>
          </ac:inkMkLst>
        </pc:inkChg>
        <pc:inkChg chg="add">
          <ac:chgData name="Richard Peng" userId="9a3a89ac-6dd8-4a6b-97d3-85a7a6a6f053" providerId="ADAL" clId="{5E8B4B3D-88B2-451F-977E-8CB4E2B9FCE6}" dt="2026-10-12T20:30:31.724" v="231" actId="9405"/>
          <ac:inkMkLst>
            <pc:docMk/>
            <pc:sldMk cId="0" sldId="278"/>
            <ac:inkMk id="5" creationId="{204E2486-3C91-9B45-0954-2B4E978A3EF7}"/>
          </ac:inkMkLst>
        </pc:inkChg>
        <pc:inkChg chg="add mod">
          <ac:chgData name="Richard Peng" userId="9a3a89ac-6dd8-4a6b-97d3-85a7a6a6f053" providerId="ADAL" clId="{5E8B4B3D-88B2-451F-977E-8CB4E2B9FCE6}" dt="2026-10-12T20:30:35.179" v="234"/>
          <ac:inkMkLst>
            <pc:docMk/>
            <pc:sldMk cId="0" sldId="278"/>
            <ac:inkMk id="6" creationId="{5B45B6A0-FA20-63C8-9C1D-C52C7D5BD6AC}"/>
          </ac:inkMkLst>
        </pc:inkChg>
        <pc:inkChg chg="add mod">
          <ac:chgData name="Richard Peng" userId="9a3a89ac-6dd8-4a6b-97d3-85a7a6a6f053" providerId="ADAL" clId="{5E8B4B3D-88B2-451F-977E-8CB4E2B9FCE6}" dt="2026-10-12T20:30:35.179" v="234"/>
          <ac:inkMkLst>
            <pc:docMk/>
            <pc:sldMk cId="0" sldId="278"/>
            <ac:inkMk id="7" creationId="{55710DB9-31EC-D503-1057-BF45DCAA6FA8}"/>
          </ac:inkMkLst>
        </pc:inkChg>
      </pc:sldChg>
      <pc:sldChg chg="addSp modSp mod modNotes">
        <pc:chgData name="Richard Peng" userId="9a3a89ac-6dd8-4a6b-97d3-85a7a6a6f053" providerId="ADAL" clId="{5E8B4B3D-88B2-451F-977E-8CB4E2B9FCE6}" dt="2026-10-12T20:37:20.631" v="243" actId="1076"/>
        <pc:sldMkLst>
          <pc:docMk/>
          <pc:sldMk cId="0" sldId="279"/>
        </pc:sldMkLst>
        <pc:spChg chg="add mod">
          <ac:chgData name="Richard Peng" userId="9a3a89ac-6dd8-4a6b-97d3-85a7a6a6f053" providerId="ADAL" clId="{5E8B4B3D-88B2-451F-977E-8CB4E2B9FCE6}" dt="2026-10-12T20:32:12.546" v="237" actId="1076"/>
          <ac:spMkLst>
            <pc:docMk/>
            <pc:sldMk cId="0" sldId="279"/>
            <ac:spMk id="2" creationId="{03BBF80A-D0D8-BAD2-EC04-C7829B86CEF2}"/>
          </ac:spMkLst>
        </pc:spChg>
        <pc:spChg chg="mod">
          <ac:chgData name="Richard Peng" userId="9a3a89ac-6dd8-4a6b-97d3-85a7a6a6f053" providerId="ADAL" clId="{5E8B4B3D-88B2-451F-977E-8CB4E2B9FCE6}" dt="2026-10-12T20:37:17.175" v="242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0:37:13.279" v="241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0:37:20.631" v="243" actId="1076"/>
          <ac:spMkLst>
            <pc:docMk/>
            <pc:sldMk cId="0" sldId="279"/>
            <ac:spMk id="437" creationId="{00000000-0000-0000-0000-000000000000}"/>
          </ac:spMkLst>
        </pc:spChg>
      </pc:sldChg>
      <pc:sldChg chg="addSp delSp modSp mod modNotes">
        <pc:chgData name="Richard Peng" userId="9a3a89ac-6dd8-4a6b-97d3-85a7a6a6f053" providerId="ADAL" clId="{5E8B4B3D-88B2-451F-977E-8CB4E2B9FCE6}" dt="2026-10-12T20:39:29.050" v="269"/>
        <pc:sldMkLst>
          <pc:docMk/>
          <pc:sldMk cId="0" sldId="280"/>
        </pc:sldMkLst>
        <pc:grpChg chg="mod">
          <ac:chgData name="Richard Peng" userId="9a3a89ac-6dd8-4a6b-97d3-85a7a6a6f053" providerId="ADAL" clId="{5E8B4B3D-88B2-451F-977E-8CB4E2B9FCE6}" dt="2026-10-12T20:38:43.636" v="248"/>
          <ac:grpSpMkLst>
            <pc:docMk/>
            <pc:sldMk cId="0" sldId="280"/>
            <ac:grpSpMk id="4" creationId="{DFEE499E-B9E9-216E-B246-4A6D0DAE1F24}"/>
          </ac:grpSpMkLst>
        </pc:grpChg>
        <pc:grpChg chg="mod">
          <ac:chgData name="Richard Peng" userId="9a3a89ac-6dd8-4a6b-97d3-85a7a6a6f053" providerId="ADAL" clId="{5E8B4B3D-88B2-451F-977E-8CB4E2B9FCE6}" dt="2026-10-12T20:38:46.728" v="252"/>
          <ac:grpSpMkLst>
            <pc:docMk/>
            <pc:sldMk cId="0" sldId="280"/>
            <ac:grpSpMk id="7" creationId="{323D7C8E-04B5-8ACE-D4B8-30011B9A778C}"/>
          </ac:grpSpMkLst>
        </pc:grpChg>
        <pc:grpChg chg="mod">
          <ac:chgData name="Richard Peng" userId="9a3a89ac-6dd8-4a6b-97d3-85a7a6a6f053" providerId="ADAL" clId="{5E8B4B3D-88B2-451F-977E-8CB4E2B9FCE6}" dt="2026-10-12T20:38:53.940" v="255"/>
          <ac:grpSpMkLst>
            <pc:docMk/>
            <pc:sldMk cId="0" sldId="280"/>
            <ac:grpSpMk id="10" creationId="{EEB67E1F-73A2-33C9-075F-280767108E42}"/>
          </ac:grpSpMkLst>
        </pc:grpChg>
        <pc:grpChg chg="mod">
          <ac:chgData name="Richard Peng" userId="9a3a89ac-6dd8-4a6b-97d3-85a7a6a6f053" providerId="ADAL" clId="{5E8B4B3D-88B2-451F-977E-8CB4E2B9FCE6}" dt="2026-10-12T20:39:01.017" v="258"/>
          <ac:grpSpMkLst>
            <pc:docMk/>
            <pc:sldMk cId="0" sldId="280"/>
            <ac:grpSpMk id="13" creationId="{F718E452-F81B-375D-8BB7-FE5D99616121}"/>
          </ac:grpSpMkLst>
        </pc:grpChg>
        <pc:grpChg chg="mod">
          <ac:chgData name="Richard Peng" userId="9a3a89ac-6dd8-4a6b-97d3-85a7a6a6f053" providerId="ADAL" clId="{5E8B4B3D-88B2-451F-977E-8CB4E2B9FCE6}" dt="2026-10-12T20:39:10.608" v="262"/>
          <ac:grpSpMkLst>
            <pc:docMk/>
            <pc:sldMk cId="0" sldId="280"/>
            <ac:grpSpMk id="17" creationId="{BB466EBA-C6EF-5E4C-9366-AB0265DB2389}"/>
          </ac:grpSpMkLst>
        </pc:grpChg>
        <pc:grpChg chg="mod">
          <ac:chgData name="Richard Peng" userId="9a3a89ac-6dd8-4a6b-97d3-85a7a6a6f053" providerId="ADAL" clId="{5E8B4B3D-88B2-451F-977E-8CB4E2B9FCE6}" dt="2026-10-12T20:39:21.521" v="266"/>
          <ac:grpSpMkLst>
            <pc:docMk/>
            <pc:sldMk cId="0" sldId="280"/>
            <ac:grpSpMk id="21" creationId="{935DAC1D-5544-2BBA-19DB-CC19A084CE4A}"/>
          </ac:grpSpMkLst>
        </pc:grpChg>
        <pc:grpChg chg="mod">
          <ac:chgData name="Richard Peng" userId="9a3a89ac-6dd8-4a6b-97d3-85a7a6a6f053" providerId="ADAL" clId="{5E8B4B3D-88B2-451F-977E-8CB4E2B9FCE6}" dt="2026-10-12T20:39:29.050" v="269"/>
          <ac:grpSpMkLst>
            <pc:docMk/>
            <pc:sldMk cId="0" sldId="280"/>
            <ac:grpSpMk id="24" creationId="{7A5A3B22-7799-1D2A-3558-803D28F3AA83}"/>
          </ac:grpSpMkLst>
        </pc:grpChg>
        <pc:inkChg chg="add del mod">
          <ac:chgData name="Richard Peng" userId="9a3a89ac-6dd8-4a6b-97d3-85a7a6a6f053" providerId="ADAL" clId="{5E8B4B3D-88B2-451F-977E-8CB4E2B9FCE6}" dt="2026-10-12T20:38:43.939" v="249" actId="9405"/>
          <ac:inkMkLst>
            <pc:docMk/>
            <pc:sldMk cId="0" sldId="280"/>
            <ac:inkMk id="2" creationId="{0F5E1A90-9478-AAA7-0017-CBA1F4488421}"/>
          </ac:inkMkLst>
        </pc:inkChg>
        <pc:inkChg chg="add del mod">
          <ac:chgData name="Richard Peng" userId="9a3a89ac-6dd8-4a6b-97d3-85a7a6a6f053" providerId="ADAL" clId="{5E8B4B3D-88B2-451F-977E-8CB4E2B9FCE6}" dt="2026-10-12T20:38:43.636" v="248"/>
          <ac:inkMkLst>
            <pc:docMk/>
            <pc:sldMk cId="0" sldId="280"/>
            <ac:inkMk id="3" creationId="{10DA4D42-7DF3-D0A4-35F1-A1CA8AE8BADB}"/>
          </ac:inkMkLst>
        </pc:inkChg>
        <pc:inkChg chg="add mod">
          <ac:chgData name="Richard Peng" userId="9a3a89ac-6dd8-4a6b-97d3-85a7a6a6f053" providerId="ADAL" clId="{5E8B4B3D-88B2-451F-977E-8CB4E2B9FCE6}" dt="2026-10-12T20:38:46.728" v="252"/>
          <ac:inkMkLst>
            <pc:docMk/>
            <pc:sldMk cId="0" sldId="280"/>
            <ac:inkMk id="5" creationId="{D7253F7E-2AD6-2AAC-160A-B1D91B7CBA89}"/>
          </ac:inkMkLst>
        </pc:inkChg>
        <pc:inkChg chg="add mod">
          <ac:chgData name="Richard Peng" userId="9a3a89ac-6dd8-4a6b-97d3-85a7a6a6f053" providerId="ADAL" clId="{5E8B4B3D-88B2-451F-977E-8CB4E2B9FCE6}" dt="2026-10-12T20:38:46.728" v="252"/>
          <ac:inkMkLst>
            <pc:docMk/>
            <pc:sldMk cId="0" sldId="280"/>
            <ac:inkMk id="6" creationId="{2D5EE25D-BE9B-D5B5-A36C-0C05A5247373}"/>
          </ac:inkMkLst>
        </pc:inkChg>
        <pc:inkChg chg="add mod">
          <ac:chgData name="Richard Peng" userId="9a3a89ac-6dd8-4a6b-97d3-85a7a6a6f053" providerId="ADAL" clId="{5E8B4B3D-88B2-451F-977E-8CB4E2B9FCE6}" dt="2026-10-12T20:38:53.940" v="255"/>
          <ac:inkMkLst>
            <pc:docMk/>
            <pc:sldMk cId="0" sldId="280"/>
            <ac:inkMk id="8" creationId="{41AFAE1A-04E7-1308-27D6-2B4418F4E781}"/>
          </ac:inkMkLst>
        </pc:inkChg>
        <pc:inkChg chg="add mod">
          <ac:chgData name="Richard Peng" userId="9a3a89ac-6dd8-4a6b-97d3-85a7a6a6f053" providerId="ADAL" clId="{5E8B4B3D-88B2-451F-977E-8CB4E2B9FCE6}" dt="2026-10-12T20:38:53.940" v="255"/>
          <ac:inkMkLst>
            <pc:docMk/>
            <pc:sldMk cId="0" sldId="280"/>
            <ac:inkMk id="9" creationId="{1A8613E3-6653-B7CF-1534-FF356C4C6467}"/>
          </ac:inkMkLst>
        </pc:inkChg>
        <pc:inkChg chg="add mod">
          <ac:chgData name="Richard Peng" userId="9a3a89ac-6dd8-4a6b-97d3-85a7a6a6f053" providerId="ADAL" clId="{5E8B4B3D-88B2-451F-977E-8CB4E2B9FCE6}" dt="2026-10-12T20:39:01.017" v="258"/>
          <ac:inkMkLst>
            <pc:docMk/>
            <pc:sldMk cId="0" sldId="280"/>
            <ac:inkMk id="11" creationId="{ABF5BB64-0A46-3A11-262D-2283CBB5D4C7}"/>
          </ac:inkMkLst>
        </pc:inkChg>
        <pc:inkChg chg="add mod">
          <ac:chgData name="Richard Peng" userId="9a3a89ac-6dd8-4a6b-97d3-85a7a6a6f053" providerId="ADAL" clId="{5E8B4B3D-88B2-451F-977E-8CB4E2B9FCE6}" dt="2026-10-12T20:39:01.017" v="258"/>
          <ac:inkMkLst>
            <pc:docMk/>
            <pc:sldMk cId="0" sldId="280"/>
            <ac:inkMk id="12" creationId="{F31178A7-0021-4B81-BBF1-625C2ECE2250}"/>
          </ac:inkMkLst>
        </pc:inkChg>
        <pc:inkChg chg="add mod">
          <ac:chgData name="Richard Peng" userId="9a3a89ac-6dd8-4a6b-97d3-85a7a6a6f053" providerId="ADAL" clId="{5E8B4B3D-88B2-451F-977E-8CB4E2B9FCE6}" dt="2026-10-12T20:39:10.608" v="262"/>
          <ac:inkMkLst>
            <pc:docMk/>
            <pc:sldMk cId="0" sldId="280"/>
            <ac:inkMk id="14" creationId="{5BBB2DB0-1F02-A899-15A0-2B1523248DAF}"/>
          </ac:inkMkLst>
        </pc:inkChg>
        <pc:inkChg chg="add mod">
          <ac:chgData name="Richard Peng" userId="9a3a89ac-6dd8-4a6b-97d3-85a7a6a6f053" providerId="ADAL" clId="{5E8B4B3D-88B2-451F-977E-8CB4E2B9FCE6}" dt="2026-10-12T20:39:10.608" v="262"/>
          <ac:inkMkLst>
            <pc:docMk/>
            <pc:sldMk cId="0" sldId="280"/>
            <ac:inkMk id="15" creationId="{5C92E70C-6CB9-27CE-2935-5BB7E4F97AC9}"/>
          </ac:inkMkLst>
        </pc:inkChg>
        <pc:inkChg chg="add mod">
          <ac:chgData name="Richard Peng" userId="9a3a89ac-6dd8-4a6b-97d3-85a7a6a6f053" providerId="ADAL" clId="{5E8B4B3D-88B2-451F-977E-8CB4E2B9FCE6}" dt="2026-10-12T20:39:10.608" v="262"/>
          <ac:inkMkLst>
            <pc:docMk/>
            <pc:sldMk cId="0" sldId="280"/>
            <ac:inkMk id="16" creationId="{2A102F3C-79D3-BA6B-5488-162C621C4EFE}"/>
          </ac:inkMkLst>
        </pc:inkChg>
        <pc:inkChg chg="add mod">
          <ac:chgData name="Richard Peng" userId="9a3a89ac-6dd8-4a6b-97d3-85a7a6a6f053" providerId="ADAL" clId="{5E8B4B3D-88B2-451F-977E-8CB4E2B9FCE6}" dt="2026-10-12T20:39:21.521" v="266"/>
          <ac:inkMkLst>
            <pc:docMk/>
            <pc:sldMk cId="0" sldId="280"/>
            <ac:inkMk id="18" creationId="{21928893-C88D-0829-FE27-CF9184C148FA}"/>
          </ac:inkMkLst>
        </pc:inkChg>
        <pc:inkChg chg="add mod">
          <ac:chgData name="Richard Peng" userId="9a3a89ac-6dd8-4a6b-97d3-85a7a6a6f053" providerId="ADAL" clId="{5E8B4B3D-88B2-451F-977E-8CB4E2B9FCE6}" dt="2026-10-12T20:39:21.521" v="266"/>
          <ac:inkMkLst>
            <pc:docMk/>
            <pc:sldMk cId="0" sldId="280"/>
            <ac:inkMk id="19" creationId="{277E642B-BCDE-EB5D-101A-BF583AACC311}"/>
          </ac:inkMkLst>
        </pc:inkChg>
        <pc:inkChg chg="add mod">
          <ac:chgData name="Richard Peng" userId="9a3a89ac-6dd8-4a6b-97d3-85a7a6a6f053" providerId="ADAL" clId="{5E8B4B3D-88B2-451F-977E-8CB4E2B9FCE6}" dt="2026-10-12T20:39:21.521" v="266"/>
          <ac:inkMkLst>
            <pc:docMk/>
            <pc:sldMk cId="0" sldId="280"/>
            <ac:inkMk id="20" creationId="{5424191C-20A4-CA01-A182-3CB97CAD1F5C}"/>
          </ac:inkMkLst>
        </pc:inkChg>
        <pc:inkChg chg="add mod">
          <ac:chgData name="Richard Peng" userId="9a3a89ac-6dd8-4a6b-97d3-85a7a6a6f053" providerId="ADAL" clId="{5E8B4B3D-88B2-451F-977E-8CB4E2B9FCE6}" dt="2026-10-12T20:39:29.050" v="269"/>
          <ac:inkMkLst>
            <pc:docMk/>
            <pc:sldMk cId="0" sldId="280"/>
            <ac:inkMk id="22" creationId="{F3F7960D-E83F-B023-EF09-DA152F558FF9}"/>
          </ac:inkMkLst>
        </pc:inkChg>
        <pc:inkChg chg="add mod">
          <ac:chgData name="Richard Peng" userId="9a3a89ac-6dd8-4a6b-97d3-85a7a6a6f053" providerId="ADAL" clId="{5E8B4B3D-88B2-451F-977E-8CB4E2B9FCE6}" dt="2026-10-12T20:39:29.050" v="269"/>
          <ac:inkMkLst>
            <pc:docMk/>
            <pc:sldMk cId="0" sldId="280"/>
            <ac:inkMk id="23" creationId="{F3BAB00F-F5BB-031B-C344-176D18251FA0}"/>
          </ac:inkMkLst>
        </pc:inkChg>
      </pc:sldChg>
      <pc:sldChg chg="modSp mod">
        <pc:chgData name="Richard Peng" userId="9a3a89ac-6dd8-4a6b-97d3-85a7a6a6f053" providerId="ADAL" clId="{5E8B4B3D-88B2-451F-977E-8CB4E2B9FCE6}" dt="2026-10-12T20:43:06.335" v="270" actId="1076"/>
        <pc:sldMkLst>
          <pc:docMk/>
          <pc:sldMk cId="0" sldId="284"/>
        </pc:sldMkLst>
        <pc:spChg chg="mod">
          <ac:chgData name="Richard Peng" userId="9a3a89ac-6dd8-4a6b-97d3-85a7a6a6f053" providerId="ADAL" clId="{5E8B4B3D-88B2-451F-977E-8CB4E2B9FCE6}" dt="2026-10-12T20:43:06.335" v="270" actId="1076"/>
          <ac:spMkLst>
            <pc:docMk/>
            <pc:sldMk cId="0" sldId="284"/>
            <ac:spMk id="496" creationId="{00000000-0000-0000-0000-000000000000}"/>
          </ac:spMkLst>
        </pc:spChg>
      </pc:sldChg>
      <pc:sldChg chg="modSp mod">
        <pc:chgData name="Richard Peng" userId="9a3a89ac-6dd8-4a6b-97d3-85a7a6a6f053" providerId="ADAL" clId="{5E8B4B3D-88B2-451F-977E-8CB4E2B9FCE6}" dt="2026-10-12T20:43:27.790" v="271" actId="1076"/>
        <pc:sldMkLst>
          <pc:docMk/>
          <pc:sldMk cId="0" sldId="285"/>
        </pc:sldMkLst>
        <pc:spChg chg="mod">
          <ac:chgData name="Richard Peng" userId="9a3a89ac-6dd8-4a6b-97d3-85a7a6a6f053" providerId="ADAL" clId="{5E8B4B3D-88B2-451F-977E-8CB4E2B9FCE6}" dt="2026-10-12T20:43:27.790" v="271" actId="1076"/>
          <ac:spMkLst>
            <pc:docMk/>
            <pc:sldMk cId="0" sldId="285"/>
            <ac:spMk id="508" creationId="{00000000-0000-0000-0000-000000000000}"/>
          </ac:spMkLst>
        </pc:spChg>
      </pc:sldChg>
      <pc:sldChg chg="modSp mod">
        <pc:chgData name="Richard Peng" userId="9a3a89ac-6dd8-4a6b-97d3-85a7a6a6f053" providerId="ADAL" clId="{5E8B4B3D-88B2-451F-977E-8CB4E2B9FCE6}" dt="2026-10-12T20:43:43.598" v="272" actId="1076"/>
        <pc:sldMkLst>
          <pc:docMk/>
          <pc:sldMk cId="0" sldId="286"/>
        </pc:sldMkLst>
        <pc:spChg chg="mod">
          <ac:chgData name="Richard Peng" userId="9a3a89ac-6dd8-4a6b-97d3-85a7a6a6f053" providerId="ADAL" clId="{5E8B4B3D-88B2-451F-977E-8CB4E2B9FCE6}" dt="2026-10-12T20:43:43.598" v="272" actId="1076"/>
          <ac:spMkLst>
            <pc:docMk/>
            <pc:sldMk cId="0" sldId="286"/>
            <ac:spMk id="525" creationId="{00000000-0000-0000-0000-000000000000}"/>
          </ac:spMkLst>
        </pc:spChg>
      </pc:sldChg>
      <pc:sldChg chg="modSp mod">
        <pc:chgData name="Richard Peng" userId="9a3a89ac-6dd8-4a6b-97d3-85a7a6a6f053" providerId="ADAL" clId="{5E8B4B3D-88B2-451F-977E-8CB4E2B9FCE6}" dt="2026-10-12T20:44:04.014" v="273" actId="1076"/>
        <pc:sldMkLst>
          <pc:docMk/>
          <pc:sldMk cId="0" sldId="287"/>
        </pc:sldMkLst>
        <pc:spChg chg="mod">
          <ac:chgData name="Richard Peng" userId="9a3a89ac-6dd8-4a6b-97d3-85a7a6a6f053" providerId="ADAL" clId="{5E8B4B3D-88B2-451F-977E-8CB4E2B9FCE6}" dt="2026-10-12T20:44:04.014" v="273" actId="1076"/>
          <ac:spMkLst>
            <pc:docMk/>
            <pc:sldMk cId="0" sldId="287"/>
            <ac:spMk id="536" creationId="{00000000-0000-0000-0000-000000000000}"/>
          </ac:spMkLst>
        </pc:spChg>
      </pc:sldChg>
      <pc:sldChg chg="modSp mod">
        <pc:chgData name="Richard Peng" userId="9a3a89ac-6dd8-4a6b-97d3-85a7a6a6f053" providerId="ADAL" clId="{5E8B4B3D-88B2-451F-977E-8CB4E2B9FCE6}" dt="2026-10-12T20:44:09.134" v="274" actId="1076"/>
        <pc:sldMkLst>
          <pc:docMk/>
          <pc:sldMk cId="0" sldId="288"/>
        </pc:sldMkLst>
        <pc:spChg chg="mod">
          <ac:chgData name="Richard Peng" userId="9a3a89ac-6dd8-4a6b-97d3-85a7a6a6f053" providerId="ADAL" clId="{5E8B4B3D-88B2-451F-977E-8CB4E2B9FCE6}" dt="2026-10-12T20:44:09.134" v="274" actId="1076"/>
          <ac:spMkLst>
            <pc:docMk/>
            <pc:sldMk cId="0" sldId="288"/>
            <ac:spMk id="551" creationId="{00000000-0000-0000-0000-000000000000}"/>
          </ac:spMkLst>
        </pc:spChg>
      </pc:sldChg>
      <pc:sldChg chg="modSp mod modNotes">
        <pc:chgData name="Richard Peng" userId="9a3a89ac-6dd8-4a6b-97d3-85a7a6a6f053" providerId="ADAL" clId="{5E8B4B3D-88B2-451F-977E-8CB4E2B9FCE6}" dt="2026-10-12T21:03:46.308" v="276" actId="1076"/>
        <pc:sldMkLst>
          <pc:docMk/>
          <pc:sldMk cId="0" sldId="289"/>
        </pc:sldMkLst>
        <pc:spChg chg="mod">
          <ac:chgData name="Richard Peng" userId="9a3a89ac-6dd8-4a6b-97d3-85a7a6a6f053" providerId="ADAL" clId="{5E8B4B3D-88B2-451F-977E-8CB4E2B9FCE6}" dt="2026-10-12T21:03:46.308" v="276" actId="1076"/>
          <ac:spMkLst>
            <pc:docMk/>
            <pc:sldMk cId="0" sldId="289"/>
            <ac:spMk id="559" creationId="{00000000-0000-0000-0000-000000000000}"/>
          </ac:spMkLst>
        </pc:spChg>
      </pc:sldChg>
      <pc:sldChg chg="modSp mod">
        <pc:chgData name="Richard Peng" userId="9a3a89ac-6dd8-4a6b-97d3-85a7a6a6f053" providerId="ADAL" clId="{5E8B4B3D-88B2-451F-977E-8CB4E2B9FCE6}" dt="2026-10-12T21:04:52.867" v="281" actId="1076"/>
        <pc:sldMkLst>
          <pc:docMk/>
          <pc:sldMk cId="0" sldId="291"/>
        </pc:sldMkLst>
        <pc:spChg chg="mod">
          <ac:chgData name="Richard Peng" userId="9a3a89ac-6dd8-4a6b-97d3-85a7a6a6f053" providerId="ADAL" clId="{5E8B4B3D-88B2-451F-977E-8CB4E2B9FCE6}" dt="2026-10-12T21:04:47.717" v="279" actId="1076"/>
          <ac:spMkLst>
            <pc:docMk/>
            <pc:sldMk cId="0" sldId="291"/>
            <ac:spMk id="571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04:50.715" v="280" actId="1076"/>
          <ac:spMkLst>
            <pc:docMk/>
            <pc:sldMk cId="0" sldId="291"/>
            <ac:spMk id="573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04:44.083" v="277" actId="1076"/>
          <ac:spMkLst>
            <pc:docMk/>
            <pc:sldMk cId="0" sldId="291"/>
            <ac:spMk id="574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04:52.867" v="281" actId="1076"/>
          <ac:spMkLst>
            <pc:docMk/>
            <pc:sldMk cId="0" sldId="291"/>
            <ac:spMk id="575" creationId="{00000000-0000-0000-0000-000000000000}"/>
          </ac:spMkLst>
        </pc:spChg>
      </pc:sldChg>
      <pc:sldChg chg="modNotes">
        <pc:chgData name="Richard Peng" userId="9a3a89ac-6dd8-4a6b-97d3-85a7a6a6f053" providerId="ADAL" clId="{5E8B4B3D-88B2-451F-977E-8CB4E2B9FCE6}" dt="2026-10-12T00:37:28.489" v="0"/>
        <pc:sldMkLst>
          <pc:docMk/>
          <pc:sldMk cId="0" sldId="292"/>
        </pc:sldMkLst>
      </pc:sldChg>
      <pc:sldChg chg="addSp delSp modSp mod">
        <pc:chgData name="Richard Peng" userId="9a3a89ac-6dd8-4a6b-97d3-85a7a6a6f053" providerId="ADAL" clId="{5E8B4B3D-88B2-451F-977E-8CB4E2B9FCE6}" dt="2026-10-12T21:14:05.776" v="365"/>
        <pc:sldMkLst>
          <pc:docMk/>
          <pc:sldMk cId="0" sldId="294"/>
        </pc:sldMkLst>
        <pc:spChg chg="mod">
          <ac:chgData name="Richard Peng" userId="9a3a89ac-6dd8-4a6b-97d3-85a7a6a6f053" providerId="ADAL" clId="{5E8B4B3D-88B2-451F-977E-8CB4E2B9FCE6}" dt="2026-10-12T21:10:05.362" v="283" actId="1076"/>
          <ac:spMkLst>
            <pc:docMk/>
            <pc:sldMk cId="0" sldId="294"/>
            <ac:spMk id="682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10:03.314" v="282" actId="1076"/>
          <ac:spMkLst>
            <pc:docMk/>
            <pc:sldMk cId="0" sldId="294"/>
            <ac:spMk id="684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10:07.538" v="284" actId="1076"/>
          <ac:spMkLst>
            <pc:docMk/>
            <pc:sldMk cId="0" sldId="294"/>
            <ac:spMk id="689" creationId="{00000000-0000-0000-0000-000000000000}"/>
          </ac:spMkLst>
        </pc:spChg>
        <pc:grpChg chg="mod">
          <ac:chgData name="Richard Peng" userId="9a3a89ac-6dd8-4a6b-97d3-85a7a6a6f053" providerId="ADAL" clId="{5E8B4B3D-88B2-451F-977E-8CB4E2B9FCE6}" dt="2026-10-12T21:12:09.742" v="289"/>
          <ac:grpSpMkLst>
            <pc:docMk/>
            <pc:sldMk cId="0" sldId="294"/>
            <ac:grpSpMk id="5" creationId="{F8D04F50-8BF6-E61C-1BBB-9EFF5EC01ACE}"/>
          </ac:grpSpMkLst>
        </pc:grpChg>
        <pc:grpChg chg="mod">
          <ac:chgData name="Richard Peng" userId="9a3a89ac-6dd8-4a6b-97d3-85a7a6a6f053" providerId="ADAL" clId="{5E8B4B3D-88B2-451F-977E-8CB4E2B9FCE6}" dt="2026-10-12T21:12:12.778" v="292"/>
          <ac:grpSpMkLst>
            <pc:docMk/>
            <pc:sldMk cId="0" sldId="294"/>
            <ac:grpSpMk id="8" creationId="{89B1445E-AE53-4686-FED1-80205C49E82D}"/>
          </ac:grpSpMkLst>
        </pc:grpChg>
        <pc:grpChg chg="del mod">
          <ac:chgData name="Richard Peng" userId="9a3a89ac-6dd8-4a6b-97d3-85a7a6a6f053" providerId="ADAL" clId="{5E8B4B3D-88B2-451F-977E-8CB4E2B9FCE6}" dt="2026-10-12T21:12:36.803" v="304"/>
          <ac:grpSpMkLst>
            <pc:docMk/>
            <pc:sldMk cId="0" sldId="294"/>
            <ac:grpSpMk id="11" creationId="{8F2D64DD-CC34-9587-9A42-EC1AACD6D8ED}"/>
          </ac:grpSpMkLst>
        </pc:grpChg>
        <pc:grpChg chg="mod">
          <ac:chgData name="Richard Peng" userId="9a3a89ac-6dd8-4a6b-97d3-85a7a6a6f053" providerId="ADAL" clId="{5E8B4B3D-88B2-451F-977E-8CB4E2B9FCE6}" dt="2026-10-12T21:12:31.188" v="303"/>
          <ac:grpSpMkLst>
            <pc:docMk/>
            <pc:sldMk cId="0" sldId="294"/>
            <ac:grpSpMk id="19" creationId="{BAFA9BF0-9D61-3D65-905D-03A025C36EB5}"/>
          </ac:grpSpMkLst>
        </pc:grpChg>
        <pc:grpChg chg="mod">
          <ac:chgData name="Richard Peng" userId="9a3a89ac-6dd8-4a6b-97d3-85a7a6a6f053" providerId="ADAL" clId="{5E8B4B3D-88B2-451F-977E-8CB4E2B9FCE6}" dt="2026-10-12T21:12:45.090" v="308"/>
          <ac:grpSpMkLst>
            <pc:docMk/>
            <pc:sldMk cId="0" sldId="294"/>
            <ac:grpSpMk id="23" creationId="{EE29ACC1-B59C-8355-3298-A75821F74B87}"/>
          </ac:grpSpMkLst>
        </pc:grpChg>
        <pc:grpChg chg="mod">
          <ac:chgData name="Richard Peng" userId="9a3a89ac-6dd8-4a6b-97d3-85a7a6a6f053" providerId="ADAL" clId="{5E8B4B3D-88B2-451F-977E-8CB4E2B9FCE6}" dt="2026-10-12T21:13:02.450" v="316"/>
          <ac:grpSpMkLst>
            <pc:docMk/>
            <pc:sldMk cId="0" sldId="294"/>
            <ac:grpSpMk id="31" creationId="{B02F5F37-56D3-9A07-14AC-E704DC4E6D4B}"/>
          </ac:grpSpMkLst>
        </pc:grpChg>
        <pc:grpChg chg="del mod">
          <ac:chgData name="Richard Peng" userId="9a3a89ac-6dd8-4a6b-97d3-85a7a6a6f053" providerId="ADAL" clId="{5E8B4B3D-88B2-451F-977E-8CB4E2B9FCE6}" dt="2026-10-12T21:13:14.444" v="327"/>
          <ac:grpSpMkLst>
            <pc:docMk/>
            <pc:sldMk cId="0" sldId="294"/>
            <ac:grpSpMk id="36" creationId="{C6ECE186-425F-B77F-1B65-37E38A4E6B9E}"/>
          </ac:grpSpMkLst>
        </pc:grpChg>
        <pc:grpChg chg="mod">
          <ac:chgData name="Richard Peng" userId="9a3a89ac-6dd8-4a6b-97d3-85a7a6a6f053" providerId="ADAL" clId="{5E8B4B3D-88B2-451F-977E-8CB4E2B9FCE6}" dt="2026-10-12T21:13:14.444" v="327"/>
          <ac:grpSpMkLst>
            <pc:docMk/>
            <pc:sldMk cId="0" sldId="294"/>
            <ac:grpSpMk id="42" creationId="{6E97AB1E-F047-9E0F-950B-76B77167CA6B}"/>
          </ac:grpSpMkLst>
        </pc:grpChg>
        <pc:grpChg chg="mod">
          <ac:chgData name="Richard Peng" userId="9a3a89ac-6dd8-4a6b-97d3-85a7a6a6f053" providerId="ADAL" clId="{5E8B4B3D-88B2-451F-977E-8CB4E2B9FCE6}" dt="2026-10-12T21:13:18.424" v="334"/>
          <ac:grpSpMkLst>
            <pc:docMk/>
            <pc:sldMk cId="0" sldId="294"/>
            <ac:grpSpMk id="49" creationId="{4D9E29BB-64D6-89ED-F32A-A5B718B886A8}"/>
          </ac:grpSpMkLst>
        </pc:grpChg>
        <pc:grpChg chg="mod">
          <ac:chgData name="Richard Peng" userId="9a3a89ac-6dd8-4a6b-97d3-85a7a6a6f053" providerId="ADAL" clId="{5E8B4B3D-88B2-451F-977E-8CB4E2B9FCE6}" dt="2026-10-12T21:13:18.424" v="334"/>
          <ac:grpSpMkLst>
            <pc:docMk/>
            <pc:sldMk cId="0" sldId="294"/>
            <ac:grpSpMk id="50" creationId="{E509A977-8153-C1FC-364D-B1F69239EF19}"/>
          </ac:grpSpMkLst>
        </pc:grpChg>
        <pc:grpChg chg="mod">
          <ac:chgData name="Richard Peng" userId="9a3a89ac-6dd8-4a6b-97d3-85a7a6a6f053" providerId="ADAL" clId="{5E8B4B3D-88B2-451F-977E-8CB4E2B9FCE6}" dt="2026-10-12T21:13:21.194" v="338"/>
          <ac:grpSpMkLst>
            <pc:docMk/>
            <pc:sldMk cId="0" sldId="294"/>
            <ac:grpSpMk id="54" creationId="{0D23CB71-01CF-3CCB-FB60-C39BF5DB3B09}"/>
          </ac:grpSpMkLst>
        </pc:grpChg>
        <pc:grpChg chg="del mod">
          <ac:chgData name="Richard Peng" userId="9a3a89ac-6dd8-4a6b-97d3-85a7a6a6f053" providerId="ADAL" clId="{5E8B4B3D-88B2-451F-977E-8CB4E2B9FCE6}" dt="2026-10-12T21:13:26.343" v="347"/>
          <ac:grpSpMkLst>
            <pc:docMk/>
            <pc:sldMk cId="0" sldId="294"/>
            <ac:grpSpMk id="60" creationId="{7B1A8D8E-7269-0380-FC90-D00EFCFFC89B}"/>
          </ac:grpSpMkLst>
        </pc:grpChg>
        <pc:grpChg chg="del mod">
          <ac:chgData name="Richard Peng" userId="9a3a89ac-6dd8-4a6b-97d3-85a7a6a6f053" providerId="ADAL" clId="{5E8B4B3D-88B2-451F-977E-8CB4E2B9FCE6}" dt="2026-10-12T21:13:40.414" v="351"/>
          <ac:grpSpMkLst>
            <pc:docMk/>
            <pc:sldMk cId="0" sldId="294"/>
            <ac:grpSpMk id="63" creationId="{30F5576B-41BC-AF67-AF6D-8237AE965D66}"/>
          </ac:grpSpMkLst>
        </pc:grpChg>
        <pc:grpChg chg="mod">
          <ac:chgData name="Richard Peng" userId="9a3a89ac-6dd8-4a6b-97d3-85a7a6a6f053" providerId="ADAL" clId="{5E8B4B3D-88B2-451F-977E-8CB4E2B9FCE6}" dt="2026-10-12T21:13:40.414" v="351"/>
          <ac:grpSpMkLst>
            <pc:docMk/>
            <pc:sldMk cId="0" sldId="294"/>
            <ac:grpSpMk id="642" creationId="{258DD71D-A242-0CB8-91C4-392217B50E4C}"/>
          </ac:grpSpMkLst>
        </pc:grpChg>
        <pc:grpChg chg="mod">
          <ac:chgData name="Richard Peng" userId="9a3a89ac-6dd8-4a6b-97d3-85a7a6a6f053" providerId="ADAL" clId="{5E8B4B3D-88B2-451F-977E-8CB4E2B9FCE6}" dt="2026-10-12T21:13:59.536" v="357"/>
          <ac:grpSpMkLst>
            <pc:docMk/>
            <pc:sldMk cId="0" sldId="294"/>
            <ac:grpSpMk id="648" creationId="{04F5D0AF-DE1C-AC4A-7E0F-0D4CAA8D4DD5}"/>
          </ac:grpSpMkLst>
        </pc:grpChg>
        <pc:grpChg chg="mod">
          <ac:chgData name="Richard Peng" userId="9a3a89ac-6dd8-4a6b-97d3-85a7a6a6f053" providerId="ADAL" clId="{5E8B4B3D-88B2-451F-977E-8CB4E2B9FCE6}" dt="2026-10-12T21:14:05.776" v="365"/>
          <ac:grpSpMkLst>
            <pc:docMk/>
            <pc:sldMk cId="0" sldId="294"/>
            <ac:grpSpMk id="702" creationId="{24B799BC-EC15-4F2F-0D90-75E245C6C60D}"/>
          </ac:grpSpMkLst>
        </pc:grpChg>
        <pc:inkChg chg="add del">
          <ac:chgData name="Richard Peng" userId="9a3a89ac-6dd8-4a6b-97d3-85a7a6a6f053" providerId="ADAL" clId="{5E8B4B3D-88B2-451F-977E-8CB4E2B9FCE6}" dt="2026-10-12T21:12:06.795" v="286" actId="9405"/>
          <ac:inkMkLst>
            <pc:docMk/>
            <pc:sldMk cId="0" sldId="294"/>
            <ac:inkMk id="2" creationId="{350E74A0-D6B4-B600-069B-38E8620BB8DA}"/>
          </ac:inkMkLst>
        </pc:inkChg>
        <pc:inkChg chg="add mod">
          <ac:chgData name="Richard Peng" userId="9a3a89ac-6dd8-4a6b-97d3-85a7a6a6f053" providerId="ADAL" clId="{5E8B4B3D-88B2-451F-977E-8CB4E2B9FCE6}" dt="2026-10-12T21:12:09.742" v="289"/>
          <ac:inkMkLst>
            <pc:docMk/>
            <pc:sldMk cId="0" sldId="294"/>
            <ac:inkMk id="3" creationId="{3148D737-54EE-F9CB-902B-CB1B801B87D3}"/>
          </ac:inkMkLst>
        </pc:inkChg>
        <pc:inkChg chg="add mod">
          <ac:chgData name="Richard Peng" userId="9a3a89ac-6dd8-4a6b-97d3-85a7a6a6f053" providerId="ADAL" clId="{5E8B4B3D-88B2-451F-977E-8CB4E2B9FCE6}" dt="2026-10-12T21:12:09.742" v="289"/>
          <ac:inkMkLst>
            <pc:docMk/>
            <pc:sldMk cId="0" sldId="294"/>
            <ac:inkMk id="4" creationId="{41645442-3700-CE5F-1C53-EE004C56D72E}"/>
          </ac:inkMkLst>
        </pc:inkChg>
        <pc:inkChg chg="add mod">
          <ac:chgData name="Richard Peng" userId="9a3a89ac-6dd8-4a6b-97d3-85a7a6a6f053" providerId="ADAL" clId="{5E8B4B3D-88B2-451F-977E-8CB4E2B9FCE6}" dt="2026-10-12T21:12:12.778" v="292"/>
          <ac:inkMkLst>
            <pc:docMk/>
            <pc:sldMk cId="0" sldId="294"/>
            <ac:inkMk id="6" creationId="{E682869C-0A1F-0CFE-3F09-D029C560DC97}"/>
          </ac:inkMkLst>
        </pc:inkChg>
        <pc:inkChg chg="add mod">
          <ac:chgData name="Richard Peng" userId="9a3a89ac-6dd8-4a6b-97d3-85a7a6a6f053" providerId="ADAL" clId="{5E8B4B3D-88B2-451F-977E-8CB4E2B9FCE6}" dt="2026-10-12T21:12:12.778" v="292"/>
          <ac:inkMkLst>
            <pc:docMk/>
            <pc:sldMk cId="0" sldId="294"/>
            <ac:inkMk id="7" creationId="{D39E3433-F43D-C6EB-0C30-C0F01C2797C3}"/>
          </ac:inkMkLst>
        </pc:inkChg>
        <pc:inkChg chg="add del mod">
          <ac:chgData name="Richard Peng" userId="9a3a89ac-6dd8-4a6b-97d3-85a7a6a6f053" providerId="ADAL" clId="{5E8B4B3D-88B2-451F-977E-8CB4E2B9FCE6}" dt="2026-10-12T21:12:36.803" v="304"/>
          <ac:inkMkLst>
            <pc:docMk/>
            <pc:sldMk cId="0" sldId="294"/>
            <ac:inkMk id="9" creationId="{23811DB6-D05B-1694-D329-8B34693A268A}"/>
          </ac:inkMkLst>
        </pc:inkChg>
        <pc:inkChg chg="add mod">
          <ac:chgData name="Richard Peng" userId="9a3a89ac-6dd8-4a6b-97d3-85a7a6a6f053" providerId="ADAL" clId="{5E8B4B3D-88B2-451F-977E-8CB4E2B9FCE6}" dt="2026-10-12T21:12:36.803" v="304"/>
          <ac:inkMkLst>
            <pc:docMk/>
            <pc:sldMk cId="0" sldId="294"/>
            <ac:inkMk id="10" creationId="{62CDA849-4836-7E19-4577-4163B3226B24}"/>
          </ac:inkMkLst>
        </pc:inkChg>
        <pc:inkChg chg="add mod">
          <ac:chgData name="Richard Peng" userId="9a3a89ac-6dd8-4a6b-97d3-85a7a6a6f053" providerId="ADAL" clId="{5E8B4B3D-88B2-451F-977E-8CB4E2B9FCE6}" dt="2026-10-12T21:12:31.188" v="303"/>
          <ac:inkMkLst>
            <pc:docMk/>
            <pc:sldMk cId="0" sldId="294"/>
            <ac:inkMk id="12" creationId="{4767C5D1-512C-E5BA-D2B3-2F1C977FA2AD}"/>
          </ac:inkMkLst>
        </pc:inkChg>
        <pc:inkChg chg="add mod">
          <ac:chgData name="Richard Peng" userId="9a3a89ac-6dd8-4a6b-97d3-85a7a6a6f053" providerId="ADAL" clId="{5E8B4B3D-88B2-451F-977E-8CB4E2B9FCE6}" dt="2026-10-12T21:12:31.188" v="303"/>
          <ac:inkMkLst>
            <pc:docMk/>
            <pc:sldMk cId="0" sldId="294"/>
            <ac:inkMk id="13" creationId="{5BAF2CD1-3EEE-A4B9-883F-F11FFCA97C9F}"/>
          </ac:inkMkLst>
        </pc:inkChg>
        <pc:inkChg chg="add mod">
          <ac:chgData name="Richard Peng" userId="9a3a89ac-6dd8-4a6b-97d3-85a7a6a6f053" providerId="ADAL" clId="{5E8B4B3D-88B2-451F-977E-8CB4E2B9FCE6}" dt="2026-10-12T21:12:31.188" v="303"/>
          <ac:inkMkLst>
            <pc:docMk/>
            <pc:sldMk cId="0" sldId="294"/>
            <ac:inkMk id="14" creationId="{AD2063B3-B80A-0939-B3ED-0542147AA758}"/>
          </ac:inkMkLst>
        </pc:inkChg>
        <pc:inkChg chg="add mod">
          <ac:chgData name="Richard Peng" userId="9a3a89ac-6dd8-4a6b-97d3-85a7a6a6f053" providerId="ADAL" clId="{5E8B4B3D-88B2-451F-977E-8CB4E2B9FCE6}" dt="2026-10-12T21:12:31.188" v="303"/>
          <ac:inkMkLst>
            <pc:docMk/>
            <pc:sldMk cId="0" sldId="294"/>
            <ac:inkMk id="15" creationId="{AFA4D1CC-DCF5-A538-FE96-E3C44B982C84}"/>
          </ac:inkMkLst>
        </pc:inkChg>
        <pc:inkChg chg="add mod">
          <ac:chgData name="Richard Peng" userId="9a3a89ac-6dd8-4a6b-97d3-85a7a6a6f053" providerId="ADAL" clId="{5E8B4B3D-88B2-451F-977E-8CB4E2B9FCE6}" dt="2026-10-12T21:12:31.188" v="303"/>
          <ac:inkMkLst>
            <pc:docMk/>
            <pc:sldMk cId="0" sldId="294"/>
            <ac:inkMk id="16" creationId="{76985B8E-A340-5C44-517E-DC9D358A959A}"/>
          </ac:inkMkLst>
        </pc:inkChg>
        <pc:inkChg chg="add mod">
          <ac:chgData name="Richard Peng" userId="9a3a89ac-6dd8-4a6b-97d3-85a7a6a6f053" providerId="ADAL" clId="{5E8B4B3D-88B2-451F-977E-8CB4E2B9FCE6}" dt="2026-10-12T21:12:31.188" v="303"/>
          <ac:inkMkLst>
            <pc:docMk/>
            <pc:sldMk cId="0" sldId="294"/>
            <ac:inkMk id="17" creationId="{721729FC-AA0E-A677-1FDB-42F7F62DDA43}"/>
          </ac:inkMkLst>
        </pc:inkChg>
        <pc:inkChg chg="add mod">
          <ac:chgData name="Richard Peng" userId="9a3a89ac-6dd8-4a6b-97d3-85a7a6a6f053" providerId="ADAL" clId="{5E8B4B3D-88B2-451F-977E-8CB4E2B9FCE6}" dt="2026-10-12T21:12:31.188" v="303"/>
          <ac:inkMkLst>
            <pc:docMk/>
            <pc:sldMk cId="0" sldId="294"/>
            <ac:inkMk id="18" creationId="{5964D380-4FE9-3215-9D12-A0C0F4BF33F9}"/>
          </ac:inkMkLst>
        </pc:inkChg>
        <pc:inkChg chg="add">
          <ac:chgData name="Richard Peng" userId="9a3a89ac-6dd8-4a6b-97d3-85a7a6a6f053" providerId="ADAL" clId="{5E8B4B3D-88B2-451F-977E-8CB4E2B9FCE6}" dt="2026-10-12T21:12:39.483" v="305" actId="9405"/>
          <ac:inkMkLst>
            <pc:docMk/>
            <pc:sldMk cId="0" sldId="294"/>
            <ac:inkMk id="20" creationId="{4E2DE00A-13CA-A959-EA7D-D87EC7067971}"/>
          </ac:inkMkLst>
        </pc:inkChg>
        <pc:inkChg chg="add mod">
          <ac:chgData name="Richard Peng" userId="9a3a89ac-6dd8-4a6b-97d3-85a7a6a6f053" providerId="ADAL" clId="{5E8B4B3D-88B2-451F-977E-8CB4E2B9FCE6}" dt="2026-10-12T21:12:45.090" v="308"/>
          <ac:inkMkLst>
            <pc:docMk/>
            <pc:sldMk cId="0" sldId="294"/>
            <ac:inkMk id="21" creationId="{A5FE2F4C-5D01-0EB9-9DC2-31198800D1A1}"/>
          </ac:inkMkLst>
        </pc:inkChg>
        <pc:inkChg chg="add mod">
          <ac:chgData name="Richard Peng" userId="9a3a89ac-6dd8-4a6b-97d3-85a7a6a6f053" providerId="ADAL" clId="{5E8B4B3D-88B2-451F-977E-8CB4E2B9FCE6}" dt="2026-10-12T21:12:45.090" v="308"/>
          <ac:inkMkLst>
            <pc:docMk/>
            <pc:sldMk cId="0" sldId="294"/>
            <ac:inkMk id="22" creationId="{C85F0F2B-48EC-FFAC-33F6-B920E6D59D22}"/>
          </ac:inkMkLst>
        </pc:inkChg>
        <pc:inkChg chg="add mod">
          <ac:chgData name="Richard Peng" userId="9a3a89ac-6dd8-4a6b-97d3-85a7a6a6f053" providerId="ADAL" clId="{5E8B4B3D-88B2-451F-977E-8CB4E2B9FCE6}" dt="2026-10-12T21:13:02.450" v="316"/>
          <ac:inkMkLst>
            <pc:docMk/>
            <pc:sldMk cId="0" sldId="294"/>
            <ac:inkMk id="24" creationId="{A5FFC1A6-EE31-A3E3-1195-2006CEDD5CF4}"/>
          </ac:inkMkLst>
        </pc:inkChg>
        <pc:inkChg chg="add">
          <ac:chgData name="Richard Peng" userId="9a3a89ac-6dd8-4a6b-97d3-85a7a6a6f053" providerId="ADAL" clId="{5E8B4B3D-88B2-451F-977E-8CB4E2B9FCE6}" dt="2026-10-12T21:12:58.400" v="310" actId="9405"/>
          <ac:inkMkLst>
            <pc:docMk/>
            <pc:sldMk cId="0" sldId="294"/>
            <ac:inkMk id="25" creationId="{C11B72FA-987E-11CD-6651-D05097230D28}"/>
          </ac:inkMkLst>
        </pc:inkChg>
        <pc:inkChg chg="add">
          <ac:chgData name="Richard Peng" userId="9a3a89ac-6dd8-4a6b-97d3-85a7a6a6f053" providerId="ADAL" clId="{5E8B4B3D-88B2-451F-977E-8CB4E2B9FCE6}" dt="2026-10-12T21:12:58.807" v="311" actId="9405"/>
          <ac:inkMkLst>
            <pc:docMk/>
            <pc:sldMk cId="0" sldId="294"/>
            <ac:inkMk id="26" creationId="{EB2F89E7-A540-170C-3854-78939B13751C}"/>
          </ac:inkMkLst>
        </pc:inkChg>
        <pc:inkChg chg="add">
          <ac:chgData name="Richard Peng" userId="9a3a89ac-6dd8-4a6b-97d3-85a7a6a6f053" providerId="ADAL" clId="{5E8B4B3D-88B2-451F-977E-8CB4E2B9FCE6}" dt="2026-10-12T21:12:59.210" v="312" actId="9405"/>
          <ac:inkMkLst>
            <pc:docMk/>
            <pc:sldMk cId="0" sldId="294"/>
            <ac:inkMk id="27" creationId="{321F59F6-46EB-B9C9-E046-FEB9F8CE6E5C}"/>
          </ac:inkMkLst>
        </pc:inkChg>
        <pc:inkChg chg="add mod">
          <ac:chgData name="Richard Peng" userId="9a3a89ac-6dd8-4a6b-97d3-85a7a6a6f053" providerId="ADAL" clId="{5E8B4B3D-88B2-451F-977E-8CB4E2B9FCE6}" dt="2026-10-12T21:13:02.450" v="316"/>
          <ac:inkMkLst>
            <pc:docMk/>
            <pc:sldMk cId="0" sldId="294"/>
            <ac:inkMk id="28" creationId="{01E7D2ED-15A5-C42F-69B2-9857332EE71C}"/>
          </ac:inkMkLst>
        </pc:inkChg>
        <pc:inkChg chg="add mod">
          <ac:chgData name="Richard Peng" userId="9a3a89ac-6dd8-4a6b-97d3-85a7a6a6f053" providerId="ADAL" clId="{5E8B4B3D-88B2-451F-977E-8CB4E2B9FCE6}" dt="2026-10-12T21:13:02.450" v="316"/>
          <ac:inkMkLst>
            <pc:docMk/>
            <pc:sldMk cId="0" sldId="294"/>
            <ac:inkMk id="29" creationId="{8718A9A6-DBDB-39B9-A43D-F4195183C9E1}"/>
          </ac:inkMkLst>
        </pc:inkChg>
        <pc:inkChg chg="add">
          <ac:chgData name="Richard Peng" userId="9a3a89ac-6dd8-4a6b-97d3-85a7a6a6f053" providerId="ADAL" clId="{5E8B4B3D-88B2-451F-977E-8CB4E2B9FCE6}" dt="2026-10-12T21:13:01.952" v="315" actId="9405"/>
          <ac:inkMkLst>
            <pc:docMk/>
            <pc:sldMk cId="0" sldId="294"/>
            <ac:inkMk id="30" creationId="{68A543FC-8909-FFEF-0535-C453683E2B7E}"/>
          </ac:inkMkLst>
        </pc:inkChg>
        <pc:inkChg chg="add mod">
          <ac:chgData name="Richard Peng" userId="9a3a89ac-6dd8-4a6b-97d3-85a7a6a6f053" providerId="ADAL" clId="{5E8B4B3D-88B2-451F-977E-8CB4E2B9FCE6}" dt="2026-10-12T21:13:14.444" v="327"/>
          <ac:inkMkLst>
            <pc:docMk/>
            <pc:sldMk cId="0" sldId="294"/>
            <ac:inkMk id="32" creationId="{5CD371F9-8703-4EB8-3273-E9C25FE4EC62}"/>
          </ac:inkMkLst>
        </pc:inkChg>
        <pc:inkChg chg="add mod">
          <ac:chgData name="Richard Peng" userId="9a3a89ac-6dd8-4a6b-97d3-85a7a6a6f053" providerId="ADAL" clId="{5E8B4B3D-88B2-451F-977E-8CB4E2B9FCE6}" dt="2026-10-12T21:13:14.444" v="327"/>
          <ac:inkMkLst>
            <pc:docMk/>
            <pc:sldMk cId="0" sldId="294"/>
            <ac:inkMk id="33" creationId="{B3E9912A-0890-CFC6-F115-80D0D24D1BD1}"/>
          </ac:inkMkLst>
        </pc:inkChg>
        <pc:inkChg chg="add mod">
          <ac:chgData name="Richard Peng" userId="9a3a89ac-6dd8-4a6b-97d3-85a7a6a6f053" providerId="ADAL" clId="{5E8B4B3D-88B2-451F-977E-8CB4E2B9FCE6}" dt="2026-10-12T21:13:14.444" v="327"/>
          <ac:inkMkLst>
            <pc:docMk/>
            <pc:sldMk cId="0" sldId="294"/>
            <ac:inkMk id="34" creationId="{E48B8B57-6229-3879-FD0A-9E5009169430}"/>
          </ac:inkMkLst>
        </pc:inkChg>
        <pc:inkChg chg="add mod">
          <ac:chgData name="Richard Peng" userId="9a3a89ac-6dd8-4a6b-97d3-85a7a6a6f053" providerId="ADAL" clId="{5E8B4B3D-88B2-451F-977E-8CB4E2B9FCE6}" dt="2026-10-12T21:13:14.444" v="327"/>
          <ac:inkMkLst>
            <pc:docMk/>
            <pc:sldMk cId="0" sldId="294"/>
            <ac:inkMk id="35" creationId="{3C4339CD-2318-2090-13B8-8B37C81A37E3}"/>
          </ac:inkMkLst>
        </pc:inkChg>
        <pc:inkChg chg="add mod">
          <ac:chgData name="Richard Peng" userId="9a3a89ac-6dd8-4a6b-97d3-85a7a6a6f053" providerId="ADAL" clId="{5E8B4B3D-88B2-451F-977E-8CB4E2B9FCE6}" dt="2026-10-12T21:13:14.444" v="327"/>
          <ac:inkMkLst>
            <pc:docMk/>
            <pc:sldMk cId="0" sldId="294"/>
            <ac:inkMk id="37" creationId="{5453A5EE-7CE7-EDF2-B8BD-FE6AC32A99F6}"/>
          </ac:inkMkLst>
        </pc:inkChg>
        <pc:inkChg chg="add mod">
          <ac:chgData name="Richard Peng" userId="9a3a89ac-6dd8-4a6b-97d3-85a7a6a6f053" providerId="ADAL" clId="{5E8B4B3D-88B2-451F-977E-8CB4E2B9FCE6}" dt="2026-10-12T21:13:14.444" v="327"/>
          <ac:inkMkLst>
            <pc:docMk/>
            <pc:sldMk cId="0" sldId="294"/>
            <ac:inkMk id="38" creationId="{833999F9-438A-E4AB-35B1-529DA6BC5831}"/>
          </ac:inkMkLst>
        </pc:inkChg>
        <pc:inkChg chg="add mod">
          <ac:chgData name="Richard Peng" userId="9a3a89ac-6dd8-4a6b-97d3-85a7a6a6f053" providerId="ADAL" clId="{5E8B4B3D-88B2-451F-977E-8CB4E2B9FCE6}" dt="2026-10-12T21:13:14.444" v="327"/>
          <ac:inkMkLst>
            <pc:docMk/>
            <pc:sldMk cId="0" sldId="294"/>
            <ac:inkMk id="39" creationId="{B203341A-C178-FF61-53B6-ED8D2AC3B41C}"/>
          </ac:inkMkLst>
        </pc:inkChg>
        <pc:inkChg chg="add">
          <ac:chgData name="Richard Peng" userId="9a3a89ac-6dd8-4a6b-97d3-85a7a6a6f053" providerId="ADAL" clId="{5E8B4B3D-88B2-451F-977E-8CB4E2B9FCE6}" dt="2026-10-12T21:13:13.391" v="325" actId="9405"/>
          <ac:inkMkLst>
            <pc:docMk/>
            <pc:sldMk cId="0" sldId="294"/>
            <ac:inkMk id="40" creationId="{187BBF54-2713-E2D1-4D4E-9AF69C90AC75}"/>
          </ac:inkMkLst>
        </pc:inkChg>
        <pc:inkChg chg="add">
          <ac:chgData name="Richard Peng" userId="9a3a89ac-6dd8-4a6b-97d3-85a7a6a6f053" providerId="ADAL" clId="{5E8B4B3D-88B2-451F-977E-8CB4E2B9FCE6}" dt="2026-10-12T21:13:13.779" v="326" actId="9405"/>
          <ac:inkMkLst>
            <pc:docMk/>
            <pc:sldMk cId="0" sldId="294"/>
            <ac:inkMk id="41" creationId="{D174F162-4CD4-FB96-3B24-E1F250718CE6}"/>
          </ac:inkMkLst>
        </pc:inkChg>
        <pc:inkChg chg="add mod">
          <ac:chgData name="Richard Peng" userId="9a3a89ac-6dd8-4a6b-97d3-85a7a6a6f053" providerId="ADAL" clId="{5E8B4B3D-88B2-451F-977E-8CB4E2B9FCE6}" dt="2026-10-12T21:13:18.424" v="334"/>
          <ac:inkMkLst>
            <pc:docMk/>
            <pc:sldMk cId="0" sldId="294"/>
            <ac:inkMk id="43" creationId="{AE2F7A53-4AB3-D76A-8A07-D05336241021}"/>
          </ac:inkMkLst>
        </pc:inkChg>
        <pc:inkChg chg="add mod">
          <ac:chgData name="Richard Peng" userId="9a3a89ac-6dd8-4a6b-97d3-85a7a6a6f053" providerId="ADAL" clId="{5E8B4B3D-88B2-451F-977E-8CB4E2B9FCE6}" dt="2026-10-12T21:13:18.424" v="334"/>
          <ac:inkMkLst>
            <pc:docMk/>
            <pc:sldMk cId="0" sldId="294"/>
            <ac:inkMk id="44" creationId="{4ED1B752-B455-72F6-B1AD-38E867E208E1}"/>
          </ac:inkMkLst>
        </pc:inkChg>
        <pc:inkChg chg="add mod">
          <ac:chgData name="Richard Peng" userId="9a3a89ac-6dd8-4a6b-97d3-85a7a6a6f053" providerId="ADAL" clId="{5E8B4B3D-88B2-451F-977E-8CB4E2B9FCE6}" dt="2026-10-12T21:13:18.424" v="334"/>
          <ac:inkMkLst>
            <pc:docMk/>
            <pc:sldMk cId="0" sldId="294"/>
            <ac:inkMk id="45" creationId="{31762A80-85ED-80C9-290C-8AED1996CA94}"/>
          </ac:inkMkLst>
        </pc:inkChg>
        <pc:inkChg chg="add mod">
          <ac:chgData name="Richard Peng" userId="9a3a89ac-6dd8-4a6b-97d3-85a7a6a6f053" providerId="ADAL" clId="{5E8B4B3D-88B2-451F-977E-8CB4E2B9FCE6}" dt="2026-10-12T21:13:18.424" v="334"/>
          <ac:inkMkLst>
            <pc:docMk/>
            <pc:sldMk cId="0" sldId="294"/>
            <ac:inkMk id="46" creationId="{4D995E49-ACAB-DFAD-5157-46CA25C0017C}"/>
          </ac:inkMkLst>
        </pc:inkChg>
        <pc:inkChg chg="add mod">
          <ac:chgData name="Richard Peng" userId="9a3a89ac-6dd8-4a6b-97d3-85a7a6a6f053" providerId="ADAL" clId="{5E8B4B3D-88B2-451F-977E-8CB4E2B9FCE6}" dt="2026-10-12T21:13:18.424" v="334"/>
          <ac:inkMkLst>
            <pc:docMk/>
            <pc:sldMk cId="0" sldId="294"/>
            <ac:inkMk id="47" creationId="{99D555A7-DC7F-576B-6F31-8BC7EBA5D7B4}"/>
          </ac:inkMkLst>
        </pc:inkChg>
        <pc:inkChg chg="add mod">
          <ac:chgData name="Richard Peng" userId="9a3a89ac-6dd8-4a6b-97d3-85a7a6a6f053" providerId="ADAL" clId="{5E8B4B3D-88B2-451F-977E-8CB4E2B9FCE6}" dt="2026-10-12T21:13:18.424" v="334"/>
          <ac:inkMkLst>
            <pc:docMk/>
            <pc:sldMk cId="0" sldId="294"/>
            <ac:inkMk id="48" creationId="{D9903985-9AA1-FA6A-8F33-A0B45CA4D79A}"/>
          </ac:inkMkLst>
        </pc:inkChg>
        <pc:inkChg chg="add mod">
          <ac:chgData name="Richard Peng" userId="9a3a89ac-6dd8-4a6b-97d3-85a7a6a6f053" providerId="ADAL" clId="{5E8B4B3D-88B2-451F-977E-8CB4E2B9FCE6}" dt="2026-10-12T21:13:21.194" v="338"/>
          <ac:inkMkLst>
            <pc:docMk/>
            <pc:sldMk cId="0" sldId="294"/>
            <ac:inkMk id="51" creationId="{D5D44F0C-F75E-81A9-6101-834F80DE1E49}"/>
          </ac:inkMkLst>
        </pc:inkChg>
        <pc:inkChg chg="add mod">
          <ac:chgData name="Richard Peng" userId="9a3a89ac-6dd8-4a6b-97d3-85a7a6a6f053" providerId="ADAL" clId="{5E8B4B3D-88B2-451F-977E-8CB4E2B9FCE6}" dt="2026-10-12T21:13:21.194" v="338"/>
          <ac:inkMkLst>
            <pc:docMk/>
            <pc:sldMk cId="0" sldId="294"/>
            <ac:inkMk id="52" creationId="{95DE5549-562A-CE3F-2056-FBD3216DCCAE}"/>
          </ac:inkMkLst>
        </pc:inkChg>
        <pc:inkChg chg="add mod">
          <ac:chgData name="Richard Peng" userId="9a3a89ac-6dd8-4a6b-97d3-85a7a6a6f053" providerId="ADAL" clId="{5E8B4B3D-88B2-451F-977E-8CB4E2B9FCE6}" dt="2026-10-12T21:13:21.194" v="338"/>
          <ac:inkMkLst>
            <pc:docMk/>
            <pc:sldMk cId="0" sldId="294"/>
            <ac:inkMk id="53" creationId="{21737DA6-D57F-520E-73CD-8A354DEB705A}"/>
          </ac:inkMkLst>
        </pc:inkChg>
        <pc:inkChg chg="add">
          <ac:chgData name="Richard Peng" userId="9a3a89ac-6dd8-4a6b-97d3-85a7a6a6f053" providerId="ADAL" clId="{5E8B4B3D-88B2-451F-977E-8CB4E2B9FCE6}" dt="2026-10-12T21:13:21.925" v="339" actId="9405"/>
          <ac:inkMkLst>
            <pc:docMk/>
            <pc:sldMk cId="0" sldId="294"/>
            <ac:inkMk id="55" creationId="{67A9AB93-F1F4-1CE9-6D33-C945019F90BE}"/>
          </ac:inkMkLst>
        </pc:inkChg>
        <pc:inkChg chg="add">
          <ac:chgData name="Richard Peng" userId="9a3a89ac-6dd8-4a6b-97d3-85a7a6a6f053" providerId="ADAL" clId="{5E8B4B3D-88B2-451F-977E-8CB4E2B9FCE6}" dt="2026-10-12T21:13:22.330" v="340" actId="9405"/>
          <ac:inkMkLst>
            <pc:docMk/>
            <pc:sldMk cId="0" sldId="294"/>
            <ac:inkMk id="56" creationId="{21A6A54B-93BB-21DE-9ED3-96D2862098D1}"/>
          </ac:inkMkLst>
        </pc:inkChg>
        <pc:inkChg chg="add">
          <ac:chgData name="Richard Peng" userId="9a3a89ac-6dd8-4a6b-97d3-85a7a6a6f053" providerId="ADAL" clId="{5E8B4B3D-88B2-451F-977E-8CB4E2B9FCE6}" dt="2026-10-12T21:13:22.889" v="341" actId="9405"/>
          <ac:inkMkLst>
            <pc:docMk/>
            <pc:sldMk cId="0" sldId="294"/>
            <ac:inkMk id="57" creationId="{21B6AD98-B92F-61BE-451A-D1A6BBAC4EA4}"/>
          </ac:inkMkLst>
        </pc:inkChg>
        <pc:inkChg chg="add mod">
          <ac:chgData name="Richard Peng" userId="9a3a89ac-6dd8-4a6b-97d3-85a7a6a6f053" providerId="ADAL" clId="{5E8B4B3D-88B2-451F-977E-8CB4E2B9FCE6}" dt="2026-10-12T21:13:40.414" v="351"/>
          <ac:inkMkLst>
            <pc:docMk/>
            <pc:sldMk cId="0" sldId="294"/>
            <ac:inkMk id="58" creationId="{4869E149-8CD3-529C-521A-9B6A5A9642F0}"/>
          </ac:inkMkLst>
        </pc:inkChg>
        <pc:inkChg chg="add mod">
          <ac:chgData name="Richard Peng" userId="9a3a89ac-6dd8-4a6b-97d3-85a7a6a6f053" providerId="ADAL" clId="{5E8B4B3D-88B2-451F-977E-8CB4E2B9FCE6}" dt="2026-10-12T21:13:40.414" v="351"/>
          <ac:inkMkLst>
            <pc:docMk/>
            <pc:sldMk cId="0" sldId="294"/>
            <ac:inkMk id="59" creationId="{6C1BA833-A2BD-138A-3065-F6C54C065CD6}"/>
          </ac:inkMkLst>
        </pc:inkChg>
        <pc:inkChg chg="add mod">
          <ac:chgData name="Richard Peng" userId="9a3a89ac-6dd8-4a6b-97d3-85a7a6a6f053" providerId="ADAL" clId="{5E8B4B3D-88B2-451F-977E-8CB4E2B9FCE6}" dt="2026-10-12T21:13:40.414" v="351"/>
          <ac:inkMkLst>
            <pc:docMk/>
            <pc:sldMk cId="0" sldId="294"/>
            <ac:inkMk id="61" creationId="{5026CB45-09C7-0D52-5D4E-F5ED9A00E19F}"/>
          </ac:inkMkLst>
        </pc:inkChg>
        <pc:inkChg chg="add mod">
          <ac:chgData name="Richard Peng" userId="9a3a89ac-6dd8-4a6b-97d3-85a7a6a6f053" providerId="ADAL" clId="{5E8B4B3D-88B2-451F-977E-8CB4E2B9FCE6}" dt="2026-10-12T21:13:40.414" v="351"/>
          <ac:inkMkLst>
            <pc:docMk/>
            <pc:sldMk cId="0" sldId="294"/>
            <ac:inkMk id="62" creationId="{453B72A9-8858-0E46-2B85-51BD692AD417}"/>
          </ac:inkMkLst>
        </pc:inkChg>
        <pc:inkChg chg="add del">
          <ac:chgData name="Richard Peng" userId="9a3a89ac-6dd8-4a6b-97d3-85a7a6a6f053" providerId="ADAL" clId="{5E8B4B3D-88B2-451F-977E-8CB4E2B9FCE6}" dt="2026-10-12T21:13:33.555" v="349" actId="9405"/>
          <ac:inkMkLst>
            <pc:docMk/>
            <pc:sldMk cId="0" sldId="294"/>
            <ac:inkMk id="640" creationId="{88CBBF93-3ABE-0CD5-5296-7B4D3C7646C5}"/>
          </ac:inkMkLst>
        </pc:inkChg>
        <pc:inkChg chg="add mod">
          <ac:chgData name="Richard Peng" userId="9a3a89ac-6dd8-4a6b-97d3-85a7a6a6f053" providerId="ADAL" clId="{5E8B4B3D-88B2-451F-977E-8CB4E2B9FCE6}" dt="2026-10-12T21:13:40.414" v="351"/>
          <ac:inkMkLst>
            <pc:docMk/>
            <pc:sldMk cId="0" sldId="294"/>
            <ac:inkMk id="641" creationId="{F17E287B-E543-8142-07A9-C705784F4056}"/>
          </ac:inkMkLst>
        </pc:inkChg>
        <pc:inkChg chg="add">
          <ac:chgData name="Richard Peng" userId="9a3a89ac-6dd8-4a6b-97d3-85a7a6a6f053" providerId="ADAL" clId="{5E8B4B3D-88B2-451F-977E-8CB4E2B9FCE6}" dt="2026-10-12T21:13:54.893" v="352" actId="9405"/>
          <ac:inkMkLst>
            <pc:docMk/>
            <pc:sldMk cId="0" sldId="294"/>
            <ac:inkMk id="643" creationId="{B65A7600-109E-37D5-55E6-EDF5D4C79C3E}"/>
          </ac:inkMkLst>
        </pc:inkChg>
        <pc:inkChg chg="add">
          <ac:chgData name="Richard Peng" userId="9a3a89ac-6dd8-4a6b-97d3-85a7a6a6f053" providerId="ADAL" clId="{5E8B4B3D-88B2-451F-977E-8CB4E2B9FCE6}" dt="2026-10-12T21:13:55.295" v="353" actId="9405"/>
          <ac:inkMkLst>
            <pc:docMk/>
            <pc:sldMk cId="0" sldId="294"/>
            <ac:inkMk id="644" creationId="{6D977F5B-E8EC-D1B1-42AF-A1E7284FEF14}"/>
          </ac:inkMkLst>
        </pc:inkChg>
        <pc:inkChg chg="add">
          <ac:chgData name="Richard Peng" userId="9a3a89ac-6dd8-4a6b-97d3-85a7a6a6f053" providerId="ADAL" clId="{5E8B4B3D-88B2-451F-977E-8CB4E2B9FCE6}" dt="2026-10-12T21:13:55.747" v="354" actId="9405"/>
          <ac:inkMkLst>
            <pc:docMk/>
            <pc:sldMk cId="0" sldId="294"/>
            <ac:inkMk id="645" creationId="{C0763EF9-176F-0662-65BE-6136A93E7C13}"/>
          </ac:inkMkLst>
        </pc:inkChg>
        <pc:inkChg chg="add mod">
          <ac:chgData name="Richard Peng" userId="9a3a89ac-6dd8-4a6b-97d3-85a7a6a6f053" providerId="ADAL" clId="{5E8B4B3D-88B2-451F-977E-8CB4E2B9FCE6}" dt="2026-10-12T21:13:59.536" v="357"/>
          <ac:inkMkLst>
            <pc:docMk/>
            <pc:sldMk cId="0" sldId="294"/>
            <ac:inkMk id="646" creationId="{DC8DAA19-0813-919F-5B6B-3429FDB8ACA6}"/>
          </ac:inkMkLst>
        </pc:inkChg>
        <pc:inkChg chg="add mod">
          <ac:chgData name="Richard Peng" userId="9a3a89ac-6dd8-4a6b-97d3-85a7a6a6f053" providerId="ADAL" clId="{5E8B4B3D-88B2-451F-977E-8CB4E2B9FCE6}" dt="2026-10-12T21:13:59.536" v="357"/>
          <ac:inkMkLst>
            <pc:docMk/>
            <pc:sldMk cId="0" sldId="294"/>
            <ac:inkMk id="647" creationId="{D80A7AB4-0D02-719C-7F63-0049AAECA062}"/>
          </ac:inkMkLst>
        </pc:inkChg>
        <pc:inkChg chg="add">
          <ac:chgData name="Richard Peng" userId="9a3a89ac-6dd8-4a6b-97d3-85a7a6a6f053" providerId="ADAL" clId="{5E8B4B3D-88B2-451F-977E-8CB4E2B9FCE6}" dt="2026-10-12T21:14:01.810" v="358" actId="9405"/>
          <ac:inkMkLst>
            <pc:docMk/>
            <pc:sldMk cId="0" sldId="294"/>
            <ac:inkMk id="649" creationId="{27D04845-79A0-B3ED-D657-83B04244AC4C}"/>
          </ac:inkMkLst>
        </pc:inkChg>
        <pc:inkChg chg="add">
          <ac:chgData name="Richard Peng" userId="9a3a89ac-6dd8-4a6b-97d3-85a7a6a6f053" providerId="ADAL" clId="{5E8B4B3D-88B2-451F-977E-8CB4E2B9FCE6}" dt="2026-10-12T21:14:02.526" v="359" actId="9405"/>
          <ac:inkMkLst>
            <pc:docMk/>
            <pc:sldMk cId="0" sldId="294"/>
            <ac:inkMk id="696" creationId="{D87074AC-E8DB-BD8F-6422-EB7461621041}"/>
          </ac:inkMkLst>
        </pc:inkChg>
        <pc:inkChg chg="add">
          <ac:chgData name="Richard Peng" userId="9a3a89ac-6dd8-4a6b-97d3-85a7a6a6f053" providerId="ADAL" clId="{5E8B4B3D-88B2-451F-977E-8CB4E2B9FCE6}" dt="2026-10-12T21:14:02.934" v="360" actId="9405"/>
          <ac:inkMkLst>
            <pc:docMk/>
            <pc:sldMk cId="0" sldId="294"/>
            <ac:inkMk id="697" creationId="{247BB385-FBDF-8E83-D766-4A8E2F4A0A75}"/>
          </ac:inkMkLst>
        </pc:inkChg>
        <pc:inkChg chg="add mod">
          <ac:chgData name="Richard Peng" userId="9a3a89ac-6dd8-4a6b-97d3-85a7a6a6f053" providerId="ADAL" clId="{5E8B4B3D-88B2-451F-977E-8CB4E2B9FCE6}" dt="2026-10-12T21:14:05.776" v="365"/>
          <ac:inkMkLst>
            <pc:docMk/>
            <pc:sldMk cId="0" sldId="294"/>
            <ac:inkMk id="698" creationId="{EC94AD14-5FDB-7A1A-59CF-6536B83D3DDB}"/>
          </ac:inkMkLst>
        </pc:inkChg>
        <pc:inkChg chg="add mod">
          <ac:chgData name="Richard Peng" userId="9a3a89ac-6dd8-4a6b-97d3-85a7a6a6f053" providerId="ADAL" clId="{5E8B4B3D-88B2-451F-977E-8CB4E2B9FCE6}" dt="2026-10-12T21:14:05.776" v="365"/>
          <ac:inkMkLst>
            <pc:docMk/>
            <pc:sldMk cId="0" sldId="294"/>
            <ac:inkMk id="699" creationId="{94B86630-A03C-6BD8-0A0C-E56283CDFFDD}"/>
          </ac:inkMkLst>
        </pc:inkChg>
        <pc:inkChg chg="add mod">
          <ac:chgData name="Richard Peng" userId="9a3a89ac-6dd8-4a6b-97d3-85a7a6a6f053" providerId="ADAL" clId="{5E8B4B3D-88B2-451F-977E-8CB4E2B9FCE6}" dt="2026-10-12T21:14:05.776" v="365"/>
          <ac:inkMkLst>
            <pc:docMk/>
            <pc:sldMk cId="0" sldId="294"/>
            <ac:inkMk id="700" creationId="{F759AB63-724C-BD61-974C-4F7826A341C6}"/>
          </ac:inkMkLst>
        </pc:inkChg>
        <pc:inkChg chg="add mod">
          <ac:chgData name="Richard Peng" userId="9a3a89ac-6dd8-4a6b-97d3-85a7a6a6f053" providerId="ADAL" clId="{5E8B4B3D-88B2-451F-977E-8CB4E2B9FCE6}" dt="2026-10-12T21:14:05.776" v="365"/>
          <ac:inkMkLst>
            <pc:docMk/>
            <pc:sldMk cId="0" sldId="294"/>
            <ac:inkMk id="701" creationId="{82A249FD-E55A-3269-DDCE-511D335E0B7D}"/>
          </ac:inkMkLst>
        </pc:inkChg>
      </pc:sldChg>
      <pc:sldChg chg="modSp mod">
        <pc:chgData name="Richard Peng" userId="9a3a89ac-6dd8-4a6b-97d3-85a7a6a6f053" providerId="ADAL" clId="{5E8B4B3D-88B2-451F-977E-8CB4E2B9FCE6}" dt="2026-10-12T21:15:41.810" v="368" actId="1076"/>
        <pc:sldMkLst>
          <pc:docMk/>
          <pc:sldMk cId="0" sldId="295"/>
        </pc:sldMkLst>
        <pc:spChg chg="mod">
          <ac:chgData name="Richard Peng" userId="9a3a89ac-6dd8-4a6b-97d3-85a7a6a6f053" providerId="ADAL" clId="{5E8B4B3D-88B2-451F-977E-8CB4E2B9FCE6}" dt="2026-10-12T21:14:45.930" v="366" actId="1076"/>
          <ac:spMkLst>
            <pc:docMk/>
            <pc:sldMk cId="0" sldId="295"/>
            <ac:spMk id="729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15:41.810" v="368" actId="1076"/>
          <ac:spMkLst>
            <pc:docMk/>
            <pc:sldMk cId="0" sldId="295"/>
            <ac:spMk id="731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15:35.394" v="367" actId="1076"/>
          <ac:spMkLst>
            <pc:docMk/>
            <pc:sldMk cId="0" sldId="295"/>
            <ac:spMk id="735" creationId="{00000000-0000-0000-0000-000000000000}"/>
          </ac:spMkLst>
        </pc:spChg>
      </pc:sldChg>
      <pc:sldChg chg="addSp modSp mod">
        <pc:chgData name="Richard Peng" userId="9a3a89ac-6dd8-4a6b-97d3-85a7a6a6f053" providerId="ADAL" clId="{5E8B4B3D-88B2-451F-977E-8CB4E2B9FCE6}" dt="2026-10-12T21:20:10.840" v="378" actId="14100"/>
        <pc:sldMkLst>
          <pc:docMk/>
          <pc:sldMk cId="0" sldId="296"/>
        </pc:sldMkLst>
        <pc:spChg chg="mod">
          <ac:chgData name="Richard Peng" userId="9a3a89ac-6dd8-4a6b-97d3-85a7a6a6f053" providerId="ADAL" clId="{5E8B4B3D-88B2-451F-977E-8CB4E2B9FCE6}" dt="2026-10-12T00:37:28.625" v="5" actId="27636"/>
          <ac:spMkLst>
            <pc:docMk/>
            <pc:sldMk cId="0" sldId="296"/>
            <ac:spMk id="745" creationId="{00000000-0000-0000-0000-000000000000}"/>
          </ac:spMkLst>
        </pc:spChg>
        <pc:picChg chg="add mod">
          <ac:chgData name="Richard Peng" userId="9a3a89ac-6dd8-4a6b-97d3-85a7a6a6f053" providerId="ADAL" clId="{5E8B4B3D-88B2-451F-977E-8CB4E2B9FCE6}" dt="2026-10-12T21:20:10.840" v="378" actId="14100"/>
          <ac:picMkLst>
            <pc:docMk/>
            <pc:sldMk cId="0" sldId="296"/>
            <ac:picMk id="3" creationId="{02144D9A-DB04-414A-A80F-5C9C8648E713}"/>
          </ac:picMkLst>
        </pc:picChg>
      </pc:sldChg>
      <pc:sldChg chg="modSp modAnim modNotes modNotesTx">
        <pc:chgData name="Richard Peng" userId="9a3a89ac-6dd8-4a6b-97d3-85a7a6a6f053" providerId="ADAL" clId="{5E8B4B3D-88B2-451F-977E-8CB4E2B9FCE6}" dt="2026-10-12T21:32:41.585" v="501" actId="20577"/>
        <pc:sldMkLst>
          <pc:docMk/>
          <pc:sldMk cId="0" sldId="297"/>
        </pc:sldMkLst>
        <pc:spChg chg="mod">
          <ac:chgData name="Richard Peng" userId="9a3a89ac-6dd8-4a6b-97d3-85a7a6a6f053" providerId="ADAL" clId="{5E8B4B3D-88B2-451F-977E-8CB4E2B9FCE6}" dt="2026-10-12T21:17:27.495" v="371" actId="20577"/>
          <ac:spMkLst>
            <pc:docMk/>
            <pc:sldMk cId="0" sldId="297"/>
            <ac:spMk id="772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2:41.585" v="501" actId="20577"/>
          <ac:spMkLst>
            <pc:docMk/>
            <pc:sldMk cId="0" sldId="297"/>
            <ac:spMk id="773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2:41.585" v="501" actId="20577"/>
          <ac:spMkLst>
            <pc:docMk/>
            <pc:sldMk cId="0" sldId="297"/>
            <ac:spMk id="774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2:41.585" v="501" actId="20577"/>
          <ac:spMkLst>
            <pc:docMk/>
            <pc:sldMk cId="0" sldId="297"/>
            <ac:spMk id="776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2:41.585" v="501" actId="20577"/>
          <ac:spMkLst>
            <pc:docMk/>
            <pc:sldMk cId="0" sldId="297"/>
            <ac:spMk id="777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2:41.585" v="501" actId="20577"/>
          <ac:spMkLst>
            <pc:docMk/>
            <pc:sldMk cId="0" sldId="297"/>
            <ac:spMk id="779" creationId="{00000000-0000-0000-0000-000000000000}"/>
          </ac:spMkLst>
        </pc:spChg>
        <pc:grpChg chg="mod">
          <ac:chgData name="Richard Peng" userId="9a3a89ac-6dd8-4a6b-97d3-85a7a6a6f053" providerId="ADAL" clId="{5E8B4B3D-88B2-451F-977E-8CB4E2B9FCE6}" dt="2026-10-12T21:32:41.585" v="501" actId="20577"/>
          <ac:grpSpMkLst>
            <pc:docMk/>
            <pc:sldMk cId="0" sldId="297"/>
            <ac:grpSpMk id="775" creationId="{00000000-0000-0000-0000-000000000000}"/>
          </ac:grpSpMkLst>
        </pc:grpChg>
        <pc:grpChg chg="mod">
          <ac:chgData name="Richard Peng" userId="9a3a89ac-6dd8-4a6b-97d3-85a7a6a6f053" providerId="ADAL" clId="{5E8B4B3D-88B2-451F-977E-8CB4E2B9FCE6}" dt="2026-10-12T21:32:41.585" v="501" actId="20577"/>
          <ac:grpSpMkLst>
            <pc:docMk/>
            <pc:sldMk cId="0" sldId="297"/>
            <ac:grpSpMk id="778" creationId="{00000000-0000-0000-0000-000000000000}"/>
          </ac:grpSpMkLst>
        </pc:grpChg>
        <pc:grpChg chg="mod">
          <ac:chgData name="Richard Peng" userId="9a3a89ac-6dd8-4a6b-97d3-85a7a6a6f053" providerId="ADAL" clId="{5E8B4B3D-88B2-451F-977E-8CB4E2B9FCE6}" dt="2026-10-12T21:32:41.585" v="501" actId="20577"/>
          <ac:grpSpMkLst>
            <pc:docMk/>
            <pc:sldMk cId="0" sldId="297"/>
            <ac:grpSpMk id="781" creationId="{00000000-0000-0000-0000-000000000000}"/>
          </ac:grpSpMkLst>
        </pc:grpChg>
        <pc:grpChg chg="mod">
          <ac:chgData name="Richard Peng" userId="9a3a89ac-6dd8-4a6b-97d3-85a7a6a6f053" providerId="ADAL" clId="{5E8B4B3D-88B2-451F-977E-8CB4E2B9FCE6}" dt="2026-10-12T21:32:41.585" v="501" actId="20577"/>
          <ac:grpSpMkLst>
            <pc:docMk/>
            <pc:sldMk cId="0" sldId="297"/>
            <ac:grpSpMk id="782" creationId="{00000000-0000-0000-0000-000000000000}"/>
          </ac:grpSpMkLst>
        </pc:grpChg>
        <pc:graphicFrameChg chg="mod">
          <ac:chgData name="Richard Peng" userId="9a3a89ac-6dd8-4a6b-97d3-85a7a6a6f053" providerId="ADAL" clId="{5E8B4B3D-88B2-451F-977E-8CB4E2B9FCE6}" dt="2026-10-12T21:32:41.585" v="501" actId="20577"/>
          <ac:graphicFrameMkLst>
            <pc:docMk/>
            <pc:sldMk cId="0" sldId="297"/>
            <ac:graphicFrameMk id="780" creationId="{00000000-0000-0000-0000-000000000000}"/>
          </ac:graphicFrameMkLst>
        </pc:graphicFrameChg>
      </pc:sldChg>
      <pc:sldChg chg="modSp mod">
        <pc:chgData name="Richard Peng" userId="9a3a89ac-6dd8-4a6b-97d3-85a7a6a6f053" providerId="ADAL" clId="{5E8B4B3D-88B2-451F-977E-8CB4E2B9FCE6}" dt="2026-10-12T21:18:07.042" v="375" actId="1076"/>
        <pc:sldMkLst>
          <pc:docMk/>
          <pc:sldMk cId="0" sldId="298"/>
        </pc:sldMkLst>
        <pc:spChg chg="mod">
          <ac:chgData name="Richard Peng" userId="9a3a89ac-6dd8-4a6b-97d3-85a7a6a6f053" providerId="ADAL" clId="{5E8B4B3D-88B2-451F-977E-8CB4E2B9FCE6}" dt="2026-10-12T21:18:05.353" v="374" actId="1076"/>
          <ac:spMkLst>
            <pc:docMk/>
            <pc:sldMk cId="0" sldId="298"/>
            <ac:spMk id="801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18:03.114" v="373" actId="1076"/>
          <ac:spMkLst>
            <pc:docMk/>
            <pc:sldMk cId="0" sldId="298"/>
            <ac:spMk id="803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18:07.042" v="375" actId="1076"/>
          <ac:spMkLst>
            <pc:docMk/>
            <pc:sldMk cId="0" sldId="298"/>
            <ac:spMk id="808" creationId="{00000000-0000-0000-0000-000000000000}"/>
          </ac:spMkLst>
        </pc:spChg>
      </pc:sldChg>
      <pc:sldChg chg="modSp">
        <pc:chgData name="Richard Peng" userId="9a3a89ac-6dd8-4a6b-97d3-85a7a6a6f053" providerId="ADAL" clId="{5E8B4B3D-88B2-451F-977E-8CB4E2B9FCE6}" dt="2026-10-12T21:33:05.986" v="502" actId="20577"/>
        <pc:sldMkLst>
          <pc:docMk/>
          <pc:sldMk cId="0" sldId="299"/>
        </pc:sldMkLst>
        <pc:spChg chg="mod">
          <ac:chgData name="Richard Peng" userId="9a3a89ac-6dd8-4a6b-97d3-85a7a6a6f053" providerId="ADAL" clId="{5E8B4B3D-88B2-451F-977E-8CB4E2B9FCE6}" dt="2026-10-12T21:33:05.986" v="502" actId="20577"/>
          <ac:spMkLst>
            <pc:docMk/>
            <pc:sldMk cId="0" sldId="299"/>
            <ac:spMk id="817" creationId="{00000000-0000-0000-0000-000000000000}"/>
          </ac:spMkLst>
        </pc:spChg>
      </pc:sldChg>
      <pc:sldChg chg="addSp modSp mod modNotesTx">
        <pc:chgData name="Richard Peng" userId="9a3a89ac-6dd8-4a6b-97d3-85a7a6a6f053" providerId="ADAL" clId="{5E8B4B3D-88B2-451F-977E-8CB4E2B9FCE6}" dt="2026-10-12T21:32:18.345" v="496"/>
        <pc:sldMkLst>
          <pc:docMk/>
          <pc:sldMk cId="0" sldId="300"/>
        </pc:sldMkLst>
        <pc:spChg chg="mod">
          <ac:chgData name="Richard Peng" userId="9a3a89ac-6dd8-4a6b-97d3-85a7a6a6f053" providerId="ADAL" clId="{5E8B4B3D-88B2-451F-977E-8CB4E2B9FCE6}" dt="2026-10-12T21:20:38.865" v="381" actId="1076"/>
          <ac:spMkLst>
            <pc:docMk/>
            <pc:sldMk cId="0" sldId="300"/>
            <ac:spMk id="842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20:36.841" v="380" actId="1076"/>
          <ac:spMkLst>
            <pc:docMk/>
            <pc:sldMk cId="0" sldId="300"/>
            <ac:spMk id="844" creationId="{00000000-0000-0000-0000-000000000000}"/>
          </ac:spMkLst>
        </pc:spChg>
        <pc:inkChg chg="add">
          <ac:chgData name="Richard Peng" userId="9a3a89ac-6dd8-4a6b-97d3-85a7a6a6f053" providerId="ADAL" clId="{5E8B4B3D-88B2-451F-977E-8CB4E2B9FCE6}" dt="2026-10-12T21:22:11.125" v="382" actId="9405"/>
          <ac:inkMkLst>
            <pc:docMk/>
            <pc:sldMk cId="0" sldId="300"/>
            <ac:inkMk id="2" creationId="{F9495770-6C7B-2581-08A7-88ED2012645E}"/>
          </ac:inkMkLst>
        </pc:inkChg>
      </pc:sldChg>
      <pc:sldChg chg="addSp delSp modSp mod">
        <pc:chgData name="Richard Peng" userId="9a3a89ac-6dd8-4a6b-97d3-85a7a6a6f053" providerId="ADAL" clId="{5E8B4B3D-88B2-451F-977E-8CB4E2B9FCE6}" dt="2026-10-12T21:29:49.414" v="485"/>
        <pc:sldMkLst>
          <pc:docMk/>
          <pc:sldMk cId="0" sldId="301"/>
        </pc:sldMkLst>
        <pc:spChg chg="mod">
          <ac:chgData name="Richard Peng" userId="9a3a89ac-6dd8-4a6b-97d3-85a7a6a6f053" providerId="ADAL" clId="{5E8B4B3D-88B2-451F-977E-8CB4E2B9FCE6}" dt="2026-10-12T21:22:34.737" v="385" actId="1076"/>
          <ac:spMkLst>
            <pc:docMk/>
            <pc:sldMk cId="0" sldId="301"/>
            <ac:spMk id="882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22:32.713" v="384" actId="1076"/>
          <ac:spMkLst>
            <pc:docMk/>
            <pc:sldMk cId="0" sldId="301"/>
            <ac:spMk id="884" creationId="{00000000-0000-0000-0000-000000000000}"/>
          </ac:spMkLst>
        </pc:spChg>
        <pc:grpChg chg="mod">
          <ac:chgData name="Richard Peng" userId="9a3a89ac-6dd8-4a6b-97d3-85a7a6a6f053" providerId="ADAL" clId="{5E8B4B3D-88B2-451F-977E-8CB4E2B9FCE6}" dt="2026-10-12T21:27:25.912" v="388"/>
          <ac:grpSpMkLst>
            <pc:docMk/>
            <pc:sldMk cId="0" sldId="301"/>
            <ac:grpSpMk id="4" creationId="{42C79F19-1ABF-3BD6-1B04-E8FE87D6B2B7}"/>
          </ac:grpSpMkLst>
        </pc:grpChg>
        <pc:grpChg chg="mod">
          <ac:chgData name="Richard Peng" userId="9a3a89ac-6dd8-4a6b-97d3-85a7a6a6f053" providerId="ADAL" clId="{5E8B4B3D-88B2-451F-977E-8CB4E2B9FCE6}" dt="2026-10-12T21:27:31.484" v="392"/>
          <ac:grpSpMkLst>
            <pc:docMk/>
            <pc:sldMk cId="0" sldId="301"/>
            <ac:grpSpMk id="8" creationId="{B851B6A9-C10A-C1D8-567D-7BEC65F730ED}"/>
          </ac:grpSpMkLst>
        </pc:grpChg>
        <pc:grpChg chg="mod">
          <ac:chgData name="Richard Peng" userId="9a3a89ac-6dd8-4a6b-97d3-85a7a6a6f053" providerId="ADAL" clId="{5E8B4B3D-88B2-451F-977E-8CB4E2B9FCE6}" dt="2026-10-12T21:27:37.546" v="401"/>
          <ac:grpSpMkLst>
            <pc:docMk/>
            <pc:sldMk cId="0" sldId="301"/>
            <ac:grpSpMk id="15" creationId="{FC5ACA4D-A04F-ACC9-F992-1B2AE3BBDE28}"/>
          </ac:grpSpMkLst>
        </pc:grpChg>
        <pc:grpChg chg="mod">
          <ac:chgData name="Richard Peng" userId="9a3a89ac-6dd8-4a6b-97d3-85a7a6a6f053" providerId="ADAL" clId="{5E8B4B3D-88B2-451F-977E-8CB4E2B9FCE6}" dt="2026-10-12T21:27:37.546" v="401"/>
          <ac:grpSpMkLst>
            <pc:docMk/>
            <pc:sldMk cId="0" sldId="301"/>
            <ac:grpSpMk id="16" creationId="{70E3710C-4F76-78E5-3630-335D570628B6}"/>
          </ac:grpSpMkLst>
        </pc:grpChg>
        <pc:grpChg chg="mod">
          <ac:chgData name="Richard Peng" userId="9a3a89ac-6dd8-4a6b-97d3-85a7a6a6f053" providerId="ADAL" clId="{5E8B4B3D-88B2-451F-977E-8CB4E2B9FCE6}" dt="2026-10-12T21:27:42.593" v="408"/>
          <ac:grpSpMkLst>
            <pc:docMk/>
            <pc:sldMk cId="0" sldId="301"/>
            <ac:grpSpMk id="20" creationId="{154B905A-C813-635B-7EA4-1BD2B818CE57}"/>
          </ac:grpSpMkLst>
        </pc:grpChg>
        <pc:grpChg chg="mod">
          <ac:chgData name="Richard Peng" userId="9a3a89ac-6dd8-4a6b-97d3-85a7a6a6f053" providerId="ADAL" clId="{5E8B4B3D-88B2-451F-977E-8CB4E2B9FCE6}" dt="2026-10-12T21:27:47.851" v="412"/>
          <ac:grpSpMkLst>
            <pc:docMk/>
            <pc:sldMk cId="0" sldId="301"/>
            <ac:grpSpMk id="24" creationId="{7F27E589-352C-6A86-71F6-EBBB2AD5489F}"/>
          </ac:grpSpMkLst>
        </pc:grpChg>
        <pc:grpChg chg="mod">
          <ac:chgData name="Richard Peng" userId="9a3a89ac-6dd8-4a6b-97d3-85a7a6a6f053" providerId="ADAL" clId="{5E8B4B3D-88B2-451F-977E-8CB4E2B9FCE6}" dt="2026-10-12T21:27:52.913" v="421"/>
          <ac:grpSpMkLst>
            <pc:docMk/>
            <pc:sldMk cId="0" sldId="301"/>
            <ac:grpSpMk id="29" creationId="{4611A72D-F141-8F86-9D43-A8FF8E827352}"/>
          </ac:grpSpMkLst>
        </pc:grpChg>
        <pc:grpChg chg="mod">
          <ac:chgData name="Richard Peng" userId="9a3a89ac-6dd8-4a6b-97d3-85a7a6a6f053" providerId="ADAL" clId="{5E8B4B3D-88B2-451F-977E-8CB4E2B9FCE6}" dt="2026-10-12T21:27:55.097" v="425"/>
          <ac:grpSpMkLst>
            <pc:docMk/>
            <pc:sldMk cId="0" sldId="301"/>
            <ac:grpSpMk id="32" creationId="{163AD62C-EB2B-6348-A494-8BFC09D5B4F6}"/>
          </ac:grpSpMkLst>
        </pc:grpChg>
        <pc:grpChg chg="mod">
          <ac:chgData name="Richard Peng" userId="9a3a89ac-6dd8-4a6b-97d3-85a7a6a6f053" providerId="ADAL" clId="{5E8B4B3D-88B2-451F-977E-8CB4E2B9FCE6}" dt="2026-10-12T21:28:00.571" v="429"/>
          <ac:grpSpMkLst>
            <pc:docMk/>
            <pc:sldMk cId="0" sldId="301"/>
            <ac:grpSpMk id="36" creationId="{D1AD34BF-25FF-3835-FCEB-3F1EEFDEFDD5}"/>
          </ac:grpSpMkLst>
        </pc:grpChg>
        <pc:grpChg chg="mod">
          <ac:chgData name="Richard Peng" userId="9a3a89ac-6dd8-4a6b-97d3-85a7a6a6f053" providerId="ADAL" clId="{5E8B4B3D-88B2-451F-977E-8CB4E2B9FCE6}" dt="2026-10-12T21:28:03.175" v="432"/>
          <ac:grpSpMkLst>
            <pc:docMk/>
            <pc:sldMk cId="0" sldId="301"/>
            <ac:grpSpMk id="39" creationId="{BD4CC10D-4676-33D0-348A-BCBCB564C6CE}"/>
          </ac:grpSpMkLst>
        </pc:grpChg>
        <pc:grpChg chg="del mod">
          <ac:chgData name="Richard Peng" userId="9a3a89ac-6dd8-4a6b-97d3-85a7a6a6f053" providerId="ADAL" clId="{5E8B4B3D-88B2-451F-977E-8CB4E2B9FCE6}" dt="2026-10-12T21:28:07.500" v="439"/>
          <ac:grpSpMkLst>
            <pc:docMk/>
            <pc:sldMk cId="0" sldId="301"/>
            <ac:grpSpMk id="44" creationId="{4FDEA0DF-6B72-8146-36E4-9AD2724A5DA7}"/>
          </ac:grpSpMkLst>
        </pc:grpChg>
        <pc:grpChg chg="mod">
          <ac:chgData name="Richard Peng" userId="9a3a89ac-6dd8-4a6b-97d3-85a7a6a6f053" providerId="ADAL" clId="{5E8B4B3D-88B2-451F-977E-8CB4E2B9FCE6}" dt="2026-10-12T21:28:07.500" v="439"/>
          <ac:grpSpMkLst>
            <pc:docMk/>
            <pc:sldMk cId="0" sldId="301"/>
            <ac:grpSpMk id="46" creationId="{E01CF0E0-B773-371E-78B5-D76EEDE148C5}"/>
          </ac:grpSpMkLst>
        </pc:grpChg>
        <pc:grpChg chg="mod">
          <ac:chgData name="Richard Peng" userId="9a3a89ac-6dd8-4a6b-97d3-85a7a6a6f053" providerId="ADAL" clId="{5E8B4B3D-88B2-451F-977E-8CB4E2B9FCE6}" dt="2026-10-12T21:28:09.352" v="442"/>
          <ac:grpSpMkLst>
            <pc:docMk/>
            <pc:sldMk cId="0" sldId="301"/>
            <ac:grpSpMk id="49" creationId="{65CF7CCE-D01C-F84C-AB15-E4D1EB16BB52}"/>
          </ac:grpSpMkLst>
        </pc:grpChg>
        <pc:grpChg chg="mod">
          <ac:chgData name="Richard Peng" userId="9a3a89ac-6dd8-4a6b-97d3-85a7a6a6f053" providerId="ADAL" clId="{5E8B4B3D-88B2-451F-977E-8CB4E2B9FCE6}" dt="2026-10-12T21:28:14.180" v="448"/>
          <ac:grpSpMkLst>
            <pc:docMk/>
            <pc:sldMk cId="0" sldId="301"/>
            <ac:grpSpMk id="55" creationId="{0BFEE3E1-82F0-CF4D-BA2F-BF9343D33108}"/>
          </ac:grpSpMkLst>
        </pc:grpChg>
        <pc:grpChg chg="mod">
          <ac:chgData name="Richard Peng" userId="9a3a89ac-6dd8-4a6b-97d3-85a7a6a6f053" providerId="ADAL" clId="{5E8B4B3D-88B2-451F-977E-8CB4E2B9FCE6}" dt="2026-10-12T21:28:21.356" v="453"/>
          <ac:grpSpMkLst>
            <pc:docMk/>
            <pc:sldMk cId="0" sldId="301"/>
            <ac:grpSpMk id="60" creationId="{FE43B680-0122-70CC-1C90-58EA46F56562}"/>
          </ac:grpSpMkLst>
        </pc:grpChg>
        <pc:grpChg chg="del mod">
          <ac:chgData name="Richard Peng" userId="9a3a89ac-6dd8-4a6b-97d3-85a7a6a6f053" providerId="ADAL" clId="{5E8B4B3D-88B2-451F-977E-8CB4E2B9FCE6}" dt="2026-10-12T21:28:45.961" v="466"/>
          <ac:grpSpMkLst>
            <pc:docMk/>
            <pc:sldMk cId="0" sldId="301"/>
            <ac:grpSpMk id="906" creationId="{93939F15-C159-2CF3-8B18-55B08A84CAAB}"/>
          </ac:grpSpMkLst>
        </pc:grpChg>
        <pc:grpChg chg="mod">
          <ac:chgData name="Richard Peng" userId="9a3a89ac-6dd8-4a6b-97d3-85a7a6a6f053" providerId="ADAL" clId="{5E8B4B3D-88B2-451F-977E-8CB4E2B9FCE6}" dt="2026-10-12T21:28:45.961" v="466"/>
          <ac:grpSpMkLst>
            <pc:docMk/>
            <pc:sldMk cId="0" sldId="301"/>
            <ac:grpSpMk id="909" creationId="{993A80A0-06CD-3832-E0CD-09E984284532}"/>
          </ac:grpSpMkLst>
        </pc:grpChg>
        <pc:grpChg chg="mod">
          <ac:chgData name="Richard Peng" userId="9a3a89ac-6dd8-4a6b-97d3-85a7a6a6f053" providerId="ADAL" clId="{5E8B4B3D-88B2-451F-977E-8CB4E2B9FCE6}" dt="2026-10-12T21:29:35.673" v="469"/>
          <ac:grpSpMkLst>
            <pc:docMk/>
            <pc:sldMk cId="0" sldId="301"/>
            <ac:grpSpMk id="912" creationId="{9F7DCD27-785B-FF86-CD86-34B5266330BD}"/>
          </ac:grpSpMkLst>
        </pc:grpChg>
        <pc:grpChg chg="del mod">
          <ac:chgData name="Richard Peng" userId="9a3a89ac-6dd8-4a6b-97d3-85a7a6a6f053" providerId="ADAL" clId="{5E8B4B3D-88B2-451F-977E-8CB4E2B9FCE6}" dt="2026-10-12T21:29:49.414" v="485"/>
          <ac:grpSpMkLst>
            <pc:docMk/>
            <pc:sldMk cId="0" sldId="301"/>
            <ac:grpSpMk id="921" creationId="{AA3D5CC9-CABC-281E-516D-843FF5BA1881}"/>
          </ac:grpSpMkLst>
        </pc:grpChg>
        <pc:grpChg chg="del mod">
          <ac:chgData name="Richard Peng" userId="9a3a89ac-6dd8-4a6b-97d3-85a7a6a6f053" providerId="ADAL" clId="{5E8B4B3D-88B2-451F-977E-8CB4E2B9FCE6}" dt="2026-10-12T21:29:49.414" v="485"/>
          <ac:grpSpMkLst>
            <pc:docMk/>
            <pc:sldMk cId="0" sldId="301"/>
            <ac:grpSpMk id="922" creationId="{DA6C7A2D-176A-99C2-E72C-EFB073A115DF}"/>
          </ac:grpSpMkLst>
        </pc:grpChg>
        <pc:grpChg chg="mod">
          <ac:chgData name="Richard Peng" userId="9a3a89ac-6dd8-4a6b-97d3-85a7a6a6f053" providerId="ADAL" clId="{5E8B4B3D-88B2-451F-977E-8CB4E2B9FCE6}" dt="2026-10-12T21:29:49.414" v="485"/>
          <ac:grpSpMkLst>
            <pc:docMk/>
            <pc:sldMk cId="0" sldId="301"/>
            <ac:grpSpMk id="929" creationId="{EC259EDC-DFD0-63AA-1816-17EA2F387D36}"/>
          </ac:grpSpMkLst>
        </pc:grpChg>
        <pc:grpChg chg="mod">
          <ac:chgData name="Richard Peng" userId="9a3a89ac-6dd8-4a6b-97d3-85a7a6a6f053" providerId="ADAL" clId="{5E8B4B3D-88B2-451F-977E-8CB4E2B9FCE6}" dt="2026-10-12T21:29:49.414" v="485"/>
          <ac:grpSpMkLst>
            <pc:docMk/>
            <pc:sldMk cId="0" sldId="301"/>
            <ac:grpSpMk id="930" creationId="{EFEB7FEC-D908-B1A9-C850-6D8AD87B5689}"/>
          </ac:grpSpMkLst>
        </pc:grpChg>
        <pc:inkChg chg="add mod">
          <ac:chgData name="Richard Peng" userId="9a3a89ac-6dd8-4a6b-97d3-85a7a6a6f053" providerId="ADAL" clId="{5E8B4B3D-88B2-451F-977E-8CB4E2B9FCE6}" dt="2026-10-12T21:27:25.912" v="388"/>
          <ac:inkMkLst>
            <pc:docMk/>
            <pc:sldMk cId="0" sldId="301"/>
            <ac:inkMk id="2" creationId="{95E8AF98-D93B-B3A7-22A9-78F73F7D02D7}"/>
          </ac:inkMkLst>
        </pc:inkChg>
        <pc:inkChg chg="add mod">
          <ac:chgData name="Richard Peng" userId="9a3a89ac-6dd8-4a6b-97d3-85a7a6a6f053" providerId="ADAL" clId="{5E8B4B3D-88B2-451F-977E-8CB4E2B9FCE6}" dt="2026-10-12T21:27:25.912" v="388"/>
          <ac:inkMkLst>
            <pc:docMk/>
            <pc:sldMk cId="0" sldId="301"/>
            <ac:inkMk id="3" creationId="{E683DB1A-3CEF-D236-1C99-0F585715410A}"/>
          </ac:inkMkLst>
        </pc:inkChg>
        <pc:inkChg chg="add">
          <ac:chgData name="Richard Peng" userId="9a3a89ac-6dd8-4a6b-97d3-85a7a6a6f053" providerId="ADAL" clId="{5E8B4B3D-88B2-451F-977E-8CB4E2B9FCE6}" dt="2026-10-12T21:27:26.801" v="389" actId="9405"/>
          <ac:inkMkLst>
            <pc:docMk/>
            <pc:sldMk cId="0" sldId="301"/>
            <ac:inkMk id="5" creationId="{290E43D6-85C5-AF74-BC82-5D53D6371FF9}"/>
          </ac:inkMkLst>
        </pc:inkChg>
        <pc:inkChg chg="add mod">
          <ac:chgData name="Richard Peng" userId="9a3a89ac-6dd8-4a6b-97d3-85a7a6a6f053" providerId="ADAL" clId="{5E8B4B3D-88B2-451F-977E-8CB4E2B9FCE6}" dt="2026-10-12T21:27:31.484" v="392"/>
          <ac:inkMkLst>
            <pc:docMk/>
            <pc:sldMk cId="0" sldId="301"/>
            <ac:inkMk id="6" creationId="{7EFD9D9B-4B9B-9498-7A76-71E169F460CA}"/>
          </ac:inkMkLst>
        </pc:inkChg>
        <pc:inkChg chg="add mod">
          <ac:chgData name="Richard Peng" userId="9a3a89ac-6dd8-4a6b-97d3-85a7a6a6f053" providerId="ADAL" clId="{5E8B4B3D-88B2-451F-977E-8CB4E2B9FCE6}" dt="2026-10-12T21:27:31.484" v="392"/>
          <ac:inkMkLst>
            <pc:docMk/>
            <pc:sldMk cId="0" sldId="301"/>
            <ac:inkMk id="7" creationId="{DF32036E-D7A4-6BA2-D726-59AB196F923C}"/>
          </ac:inkMkLst>
        </pc:inkChg>
        <pc:inkChg chg="add mod">
          <ac:chgData name="Richard Peng" userId="9a3a89ac-6dd8-4a6b-97d3-85a7a6a6f053" providerId="ADAL" clId="{5E8B4B3D-88B2-451F-977E-8CB4E2B9FCE6}" dt="2026-10-12T21:27:42.593" v="408"/>
          <ac:inkMkLst>
            <pc:docMk/>
            <pc:sldMk cId="0" sldId="301"/>
            <ac:inkMk id="9" creationId="{8146E111-15EF-49DF-7D71-F4FD14A9E23C}"/>
          </ac:inkMkLst>
        </pc:inkChg>
        <pc:inkChg chg="add mod">
          <ac:chgData name="Richard Peng" userId="9a3a89ac-6dd8-4a6b-97d3-85a7a6a6f053" providerId="ADAL" clId="{5E8B4B3D-88B2-451F-977E-8CB4E2B9FCE6}" dt="2026-10-12T21:27:42.593" v="408"/>
          <ac:inkMkLst>
            <pc:docMk/>
            <pc:sldMk cId="0" sldId="301"/>
            <ac:inkMk id="10" creationId="{AA6CDDAD-439F-33E3-E878-9439F0112CA8}"/>
          </ac:inkMkLst>
        </pc:inkChg>
        <pc:inkChg chg="add mod">
          <ac:chgData name="Richard Peng" userId="9a3a89ac-6dd8-4a6b-97d3-85a7a6a6f053" providerId="ADAL" clId="{5E8B4B3D-88B2-451F-977E-8CB4E2B9FCE6}" dt="2026-10-12T21:27:42.593" v="408"/>
          <ac:inkMkLst>
            <pc:docMk/>
            <pc:sldMk cId="0" sldId="301"/>
            <ac:inkMk id="11" creationId="{DF680826-2335-B4F8-AE82-30B7EC3EB5AD}"/>
          </ac:inkMkLst>
        </pc:inkChg>
        <pc:inkChg chg="add mod">
          <ac:chgData name="Richard Peng" userId="9a3a89ac-6dd8-4a6b-97d3-85a7a6a6f053" providerId="ADAL" clId="{5E8B4B3D-88B2-451F-977E-8CB4E2B9FCE6}" dt="2026-10-12T21:27:42.593" v="408"/>
          <ac:inkMkLst>
            <pc:docMk/>
            <pc:sldMk cId="0" sldId="301"/>
            <ac:inkMk id="12" creationId="{F0DC8BEB-73F2-36FC-42F0-BDDC82EDB7DA}"/>
          </ac:inkMkLst>
        </pc:inkChg>
        <pc:inkChg chg="add mod">
          <ac:chgData name="Richard Peng" userId="9a3a89ac-6dd8-4a6b-97d3-85a7a6a6f053" providerId="ADAL" clId="{5E8B4B3D-88B2-451F-977E-8CB4E2B9FCE6}" dt="2026-10-12T21:27:42.593" v="408"/>
          <ac:inkMkLst>
            <pc:docMk/>
            <pc:sldMk cId="0" sldId="301"/>
            <ac:inkMk id="13" creationId="{965AD0A6-CDB9-D31A-E0EA-699ED1AB155F}"/>
          </ac:inkMkLst>
        </pc:inkChg>
        <pc:inkChg chg="add del mod">
          <ac:chgData name="Richard Peng" userId="9a3a89ac-6dd8-4a6b-97d3-85a7a6a6f053" providerId="ADAL" clId="{5E8B4B3D-88B2-451F-977E-8CB4E2B9FCE6}" dt="2026-10-12T21:27:37.546" v="401"/>
          <ac:inkMkLst>
            <pc:docMk/>
            <pc:sldMk cId="0" sldId="301"/>
            <ac:inkMk id="14" creationId="{7DA17553-2EA9-F585-96C0-A4DC9E7E5D0C}"/>
          </ac:inkMkLst>
        </pc:inkChg>
        <pc:inkChg chg="add del">
          <ac:chgData name="Richard Peng" userId="9a3a89ac-6dd8-4a6b-97d3-85a7a6a6f053" providerId="ADAL" clId="{5E8B4B3D-88B2-451F-977E-8CB4E2B9FCE6}" dt="2026-10-12T21:27:39.490" v="403" actId="9405"/>
          <ac:inkMkLst>
            <pc:docMk/>
            <pc:sldMk cId="0" sldId="301"/>
            <ac:inkMk id="17" creationId="{EB8D63E4-0881-703A-594B-6A9F390762AA}"/>
          </ac:inkMkLst>
        </pc:inkChg>
        <pc:inkChg chg="add mod">
          <ac:chgData name="Richard Peng" userId="9a3a89ac-6dd8-4a6b-97d3-85a7a6a6f053" providerId="ADAL" clId="{5E8B4B3D-88B2-451F-977E-8CB4E2B9FCE6}" dt="2026-10-12T21:27:42.593" v="408"/>
          <ac:inkMkLst>
            <pc:docMk/>
            <pc:sldMk cId="0" sldId="301"/>
            <ac:inkMk id="18" creationId="{1BC03640-484F-BC08-B6AD-4626CE7B6CC2}"/>
          </ac:inkMkLst>
        </pc:inkChg>
        <pc:inkChg chg="add del">
          <ac:chgData name="Richard Peng" userId="9a3a89ac-6dd8-4a6b-97d3-85a7a6a6f053" providerId="ADAL" clId="{5E8B4B3D-88B2-451F-977E-8CB4E2B9FCE6}" dt="2026-10-12T21:27:42.593" v="408"/>
          <ac:inkMkLst>
            <pc:docMk/>
            <pc:sldMk cId="0" sldId="301"/>
            <ac:inkMk id="19" creationId="{7DA38C07-C1A1-D48A-40AC-BB6D21D0E83B}"/>
          </ac:inkMkLst>
        </pc:inkChg>
        <pc:inkChg chg="add mod">
          <ac:chgData name="Richard Peng" userId="9a3a89ac-6dd8-4a6b-97d3-85a7a6a6f053" providerId="ADAL" clId="{5E8B4B3D-88B2-451F-977E-8CB4E2B9FCE6}" dt="2026-10-12T21:27:47.851" v="412"/>
          <ac:inkMkLst>
            <pc:docMk/>
            <pc:sldMk cId="0" sldId="301"/>
            <ac:inkMk id="21" creationId="{20A5D0E5-47AA-FE9D-58FE-1AB8410DEC32}"/>
          </ac:inkMkLst>
        </pc:inkChg>
        <pc:inkChg chg="add mod">
          <ac:chgData name="Richard Peng" userId="9a3a89ac-6dd8-4a6b-97d3-85a7a6a6f053" providerId="ADAL" clId="{5E8B4B3D-88B2-451F-977E-8CB4E2B9FCE6}" dt="2026-10-12T21:27:47.851" v="412"/>
          <ac:inkMkLst>
            <pc:docMk/>
            <pc:sldMk cId="0" sldId="301"/>
            <ac:inkMk id="22" creationId="{EA3F2C52-C0E7-5D75-6B21-69FFDCFFB8F8}"/>
          </ac:inkMkLst>
        </pc:inkChg>
        <pc:inkChg chg="add">
          <ac:chgData name="Richard Peng" userId="9a3a89ac-6dd8-4a6b-97d3-85a7a6a6f053" providerId="ADAL" clId="{5E8B4B3D-88B2-451F-977E-8CB4E2B9FCE6}" dt="2026-10-12T21:27:47.123" v="411" actId="9405"/>
          <ac:inkMkLst>
            <pc:docMk/>
            <pc:sldMk cId="0" sldId="301"/>
            <ac:inkMk id="23" creationId="{DA3381F1-4A96-8326-2329-6A63A5CE94F7}"/>
          </ac:inkMkLst>
        </pc:inkChg>
        <pc:inkChg chg="add del">
          <ac:chgData name="Richard Peng" userId="9a3a89ac-6dd8-4a6b-97d3-85a7a6a6f053" providerId="ADAL" clId="{5E8B4B3D-88B2-451F-977E-8CB4E2B9FCE6}" dt="2026-10-12T21:27:50.457" v="416" actId="9405"/>
          <ac:inkMkLst>
            <pc:docMk/>
            <pc:sldMk cId="0" sldId="301"/>
            <ac:inkMk id="25" creationId="{049CBE90-3A67-AB16-B2EF-83ED237A822A}"/>
          </ac:inkMkLst>
        </pc:inkChg>
        <pc:inkChg chg="add del">
          <ac:chgData name="Richard Peng" userId="9a3a89ac-6dd8-4a6b-97d3-85a7a6a6f053" providerId="ADAL" clId="{5E8B4B3D-88B2-451F-977E-8CB4E2B9FCE6}" dt="2026-10-12T21:27:49.584" v="415" actId="9405"/>
          <ac:inkMkLst>
            <pc:docMk/>
            <pc:sldMk cId="0" sldId="301"/>
            <ac:inkMk id="26" creationId="{D020F5C9-89B9-3C3A-7F4D-E2F40241EC26}"/>
          </ac:inkMkLst>
        </pc:inkChg>
        <pc:inkChg chg="add del mod">
          <ac:chgData name="Richard Peng" userId="9a3a89ac-6dd8-4a6b-97d3-85a7a6a6f053" providerId="ADAL" clId="{5E8B4B3D-88B2-451F-977E-8CB4E2B9FCE6}" dt="2026-10-12T21:27:53.321" v="422" actId="9405"/>
          <ac:inkMkLst>
            <pc:docMk/>
            <pc:sldMk cId="0" sldId="301"/>
            <ac:inkMk id="27" creationId="{88A85247-7AAF-6965-8387-2DC7DC5F1206}"/>
          </ac:inkMkLst>
        </pc:inkChg>
        <pc:inkChg chg="add del mod">
          <ac:chgData name="Richard Peng" userId="9a3a89ac-6dd8-4a6b-97d3-85a7a6a6f053" providerId="ADAL" clId="{5E8B4B3D-88B2-451F-977E-8CB4E2B9FCE6}" dt="2026-10-12T21:27:52.913" v="421"/>
          <ac:inkMkLst>
            <pc:docMk/>
            <pc:sldMk cId="0" sldId="301"/>
            <ac:inkMk id="28" creationId="{CEA433DD-B484-2DFB-7FFE-7D194206EB23}"/>
          </ac:inkMkLst>
        </pc:inkChg>
        <pc:inkChg chg="add mod">
          <ac:chgData name="Richard Peng" userId="9a3a89ac-6dd8-4a6b-97d3-85a7a6a6f053" providerId="ADAL" clId="{5E8B4B3D-88B2-451F-977E-8CB4E2B9FCE6}" dt="2026-10-12T21:27:55.097" v="425"/>
          <ac:inkMkLst>
            <pc:docMk/>
            <pc:sldMk cId="0" sldId="301"/>
            <ac:inkMk id="30" creationId="{CE33A311-C515-989D-B171-9950B4165F4D}"/>
          </ac:inkMkLst>
        </pc:inkChg>
        <pc:inkChg chg="add mod">
          <ac:chgData name="Richard Peng" userId="9a3a89ac-6dd8-4a6b-97d3-85a7a6a6f053" providerId="ADAL" clId="{5E8B4B3D-88B2-451F-977E-8CB4E2B9FCE6}" dt="2026-10-12T21:27:55.097" v="425"/>
          <ac:inkMkLst>
            <pc:docMk/>
            <pc:sldMk cId="0" sldId="301"/>
            <ac:inkMk id="31" creationId="{5447AF49-1803-F29B-FDCC-463D14E9F21D}"/>
          </ac:inkMkLst>
        </pc:inkChg>
        <pc:inkChg chg="add mod">
          <ac:chgData name="Richard Peng" userId="9a3a89ac-6dd8-4a6b-97d3-85a7a6a6f053" providerId="ADAL" clId="{5E8B4B3D-88B2-451F-977E-8CB4E2B9FCE6}" dt="2026-10-12T21:28:00.571" v="429"/>
          <ac:inkMkLst>
            <pc:docMk/>
            <pc:sldMk cId="0" sldId="301"/>
            <ac:inkMk id="33" creationId="{75E9456A-79C7-947B-B68F-A6AB7EB8EA1F}"/>
          </ac:inkMkLst>
        </pc:inkChg>
        <pc:inkChg chg="add mod">
          <ac:chgData name="Richard Peng" userId="9a3a89ac-6dd8-4a6b-97d3-85a7a6a6f053" providerId="ADAL" clId="{5E8B4B3D-88B2-451F-977E-8CB4E2B9FCE6}" dt="2026-10-12T21:28:00.571" v="429"/>
          <ac:inkMkLst>
            <pc:docMk/>
            <pc:sldMk cId="0" sldId="301"/>
            <ac:inkMk id="34" creationId="{FD7D0A11-35A0-25CB-87CA-4A85AC1A02C8}"/>
          </ac:inkMkLst>
        </pc:inkChg>
        <pc:inkChg chg="add mod">
          <ac:chgData name="Richard Peng" userId="9a3a89ac-6dd8-4a6b-97d3-85a7a6a6f053" providerId="ADAL" clId="{5E8B4B3D-88B2-451F-977E-8CB4E2B9FCE6}" dt="2026-10-12T21:28:00.571" v="429"/>
          <ac:inkMkLst>
            <pc:docMk/>
            <pc:sldMk cId="0" sldId="301"/>
            <ac:inkMk id="35" creationId="{7D4FD87C-B559-E367-FCAF-3280CDD8AC0F}"/>
          </ac:inkMkLst>
        </pc:inkChg>
        <pc:inkChg chg="add mod">
          <ac:chgData name="Richard Peng" userId="9a3a89ac-6dd8-4a6b-97d3-85a7a6a6f053" providerId="ADAL" clId="{5E8B4B3D-88B2-451F-977E-8CB4E2B9FCE6}" dt="2026-10-12T21:28:03.175" v="432"/>
          <ac:inkMkLst>
            <pc:docMk/>
            <pc:sldMk cId="0" sldId="301"/>
            <ac:inkMk id="37" creationId="{5B409929-ED7E-E654-EF59-6F3AA46FAA0C}"/>
          </ac:inkMkLst>
        </pc:inkChg>
        <pc:inkChg chg="add mod">
          <ac:chgData name="Richard Peng" userId="9a3a89ac-6dd8-4a6b-97d3-85a7a6a6f053" providerId="ADAL" clId="{5E8B4B3D-88B2-451F-977E-8CB4E2B9FCE6}" dt="2026-10-12T21:28:03.175" v="432"/>
          <ac:inkMkLst>
            <pc:docMk/>
            <pc:sldMk cId="0" sldId="301"/>
            <ac:inkMk id="38" creationId="{46600358-114A-7E08-726C-91BA7E827425}"/>
          </ac:inkMkLst>
        </pc:inkChg>
        <pc:inkChg chg="add mod">
          <ac:chgData name="Richard Peng" userId="9a3a89ac-6dd8-4a6b-97d3-85a7a6a6f053" providerId="ADAL" clId="{5E8B4B3D-88B2-451F-977E-8CB4E2B9FCE6}" dt="2026-10-12T21:28:07.500" v="439"/>
          <ac:inkMkLst>
            <pc:docMk/>
            <pc:sldMk cId="0" sldId="301"/>
            <ac:inkMk id="40" creationId="{3C2221C3-9CE4-667A-649D-27F65BA7E23A}"/>
          </ac:inkMkLst>
        </pc:inkChg>
        <pc:inkChg chg="add mod">
          <ac:chgData name="Richard Peng" userId="9a3a89ac-6dd8-4a6b-97d3-85a7a6a6f053" providerId="ADAL" clId="{5E8B4B3D-88B2-451F-977E-8CB4E2B9FCE6}" dt="2026-10-12T21:28:07.500" v="439"/>
          <ac:inkMkLst>
            <pc:docMk/>
            <pc:sldMk cId="0" sldId="301"/>
            <ac:inkMk id="41" creationId="{99A9C81A-9F38-A48D-E408-F4697385FCE1}"/>
          </ac:inkMkLst>
        </pc:inkChg>
        <pc:inkChg chg="add mod">
          <ac:chgData name="Richard Peng" userId="9a3a89ac-6dd8-4a6b-97d3-85a7a6a6f053" providerId="ADAL" clId="{5E8B4B3D-88B2-451F-977E-8CB4E2B9FCE6}" dt="2026-10-12T21:28:07.500" v="439"/>
          <ac:inkMkLst>
            <pc:docMk/>
            <pc:sldMk cId="0" sldId="301"/>
            <ac:inkMk id="42" creationId="{387F731B-973B-99E9-7522-092E528653E1}"/>
          </ac:inkMkLst>
        </pc:inkChg>
        <pc:inkChg chg="add mod">
          <ac:chgData name="Richard Peng" userId="9a3a89ac-6dd8-4a6b-97d3-85a7a6a6f053" providerId="ADAL" clId="{5E8B4B3D-88B2-451F-977E-8CB4E2B9FCE6}" dt="2026-10-12T21:28:07.500" v="439"/>
          <ac:inkMkLst>
            <pc:docMk/>
            <pc:sldMk cId="0" sldId="301"/>
            <ac:inkMk id="43" creationId="{328B7106-8C1C-0360-76C3-FB02E63107E5}"/>
          </ac:inkMkLst>
        </pc:inkChg>
        <pc:inkChg chg="add mod">
          <ac:chgData name="Richard Peng" userId="9a3a89ac-6dd8-4a6b-97d3-85a7a6a6f053" providerId="ADAL" clId="{5E8B4B3D-88B2-451F-977E-8CB4E2B9FCE6}" dt="2026-10-12T21:28:07.500" v="439"/>
          <ac:inkMkLst>
            <pc:docMk/>
            <pc:sldMk cId="0" sldId="301"/>
            <ac:inkMk id="45" creationId="{77C0E6F0-3844-6AF6-A418-B5E157D93F46}"/>
          </ac:inkMkLst>
        </pc:inkChg>
        <pc:inkChg chg="add mod">
          <ac:chgData name="Richard Peng" userId="9a3a89ac-6dd8-4a6b-97d3-85a7a6a6f053" providerId="ADAL" clId="{5E8B4B3D-88B2-451F-977E-8CB4E2B9FCE6}" dt="2026-10-12T21:28:09.352" v="442"/>
          <ac:inkMkLst>
            <pc:docMk/>
            <pc:sldMk cId="0" sldId="301"/>
            <ac:inkMk id="47" creationId="{DBC80205-C542-6014-1A4D-A04E9DD5E969}"/>
          </ac:inkMkLst>
        </pc:inkChg>
        <pc:inkChg chg="add mod">
          <ac:chgData name="Richard Peng" userId="9a3a89ac-6dd8-4a6b-97d3-85a7a6a6f053" providerId="ADAL" clId="{5E8B4B3D-88B2-451F-977E-8CB4E2B9FCE6}" dt="2026-10-12T21:28:09.352" v="442"/>
          <ac:inkMkLst>
            <pc:docMk/>
            <pc:sldMk cId="0" sldId="301"/>
            <ac:inkMk id="48" creationId="{217999EB-C02E-A822-9C1C-6FB92AED9D6C}"/>
          </ac:inkMkLst>
        </pc:inkChg>
        <pc:inkChg chg="add mod">
          <ac:chgData name="Richard Peng" userId="9a3a89ac-6dd8-4a6b-97d3-85a7a6a6f053" providerId="ADAL" clId="{5E8B4B3D-88B2-451F-977E-8CB4E2B9FCE6}" dt="2026-10-12T21:28:14.180" v="448"/>
          <ac:inkMkLst>
            <pc:docMk/>
            <pc:sldMk cId="0" sldId="301"/>
            <ac:inkMk id="50" creationId="{AB3D1F68-8963-4144-AAE1-2274C04F37E4}"/>
          </ac:inkMkLst>
        </pc:inkChg>
        <pc:inkChg chg="add mod">
          <ac:chgData name="Richard Peng" userId="9a3a89ac-6dd8-4a6b-97d3-85a7a6a6f053" providerId="ADAL" clId="{5E8B4B3D-88B2-451F-977E-8CB4E2B9FCE6}" dt="2026-10-12T21:28:14.180" v="448"/>
          <ac:inkMkLst>
            <pc:docMk/>
            <pc:sldMk cId="0" sldId="301"/>
            <ac:inkMk id="51" creationId="{C3457DAC-3573-CF9D-E97B-FC5D2DAB5756}"/>
          </ac:inkMkLst>
        </pc:inkChg>
        <pc:inkChg chg="add mod">
          <ac:chgData name="Richard Peng" userId="9a3a89ac-6dd8-4a6b-97d3-85a7a6a6f053" providerId="ADAL" clId="{5E8B4B3D-88B2-451F-977E-8CB4E2B9FCE6}" dt="2026-10-12T21:28:14.180" v="448"/>
          <ac:inkMkLst>
            <pc:docMk/>
            <pc:sldMk cId="0" sldId="301"/>
            <ac:inkMk id="52" creationId="{C4EBAD8F-9705-99D3-455E-7D3F75CF4F84}"/>
          </ac:inkMkLst>
        </pc:inkChg>
        <pc:inkChg chg="add mod">
          <ac:chgData name="Richard Peng" userId="9a3a89ac-6dd8-4a6b-97d3-85a7a6a6f053" providerId="ADAL" clId="{5E8B4B3D-88B2-451F-977E-8CB4E2B9FCE6}" dt="2026-10-12T21:28:14.180" v="448"/>
          <ac:inkMkLst>
            <pc:docMk/>
            <pc:sldMk cId="0" sldId="301"/>
            <ac:inkMk id="53" creationId="{53E87F41-68CB-D30F-F358-3E6EDB2537AC}"/>
          </ac:inkMkLst>
        </pc:inkChg>
        <pc:inkChg chg="add mod">
          <ac:chgData name="Richard Peng" userId="9a3a89ac-6dd8-4a6b-97d3-85a7a6a6f053" providerId="ADAL" clId="{5E8B4B3D-88B2-451F-977E-8CB4E2B9FCE6}" dt="2026-10-12T21:28:14.180" v="448"/>
          <ac:inkMkLst>
            <pc:docMk/>
            <pc:sldMk cId="0" sldId="301"/>
            <ac:inkMk id="54" creationId="{97395F32-E4F0-F449-0F6D-C6A4684B962A}"/>
          </ac:inkMkLst>
        </pc:inkChg>
        <pc:inkChg chg="add">
          <ac:chgData name="Richard Peng" userId="9a3a89ac-6dd8-4a6b-97d3-85a7a6a6f053" providerId="ADAL" clId="{5E8B4B3D-88B2-451F-977E-8CB4E2B9FCE6}" dt="2026-10-12T21:28:16.941" v="449" actId="9405"/>
          <ac:inkMkLst>
            <pc:docMk/>
            <pc:sldMk cId="0" sldId="301"/>
            <ac:inkMk id="56" creationId="{DE488633-6803-8C5A-81C4-470170B92B7B}"/>
          </ac:inkMkLst>
        </pc:inkChg>
        <pc:inkChg chg="add">
          <ac:chgData name="Richard Peng" userId="9a3a89ac-6dd8-4a6b-97d3-85a7a6a6f053" providerId="ADAL" clId="{5E8B4B3D-88B2-451F-977E-8CB4E2B9FCE6}" dt="2026-10-12T21:28:17.375" v="450" actId="9405"/>
          <ac:inkMkLst>
            <pc:docMk/>
            <pc:sldMk cId="0" sldId="301"/>
            <ac:inkMk id="57" creationId="{019DE443-6214-EFB7-B427-BFB0EEC6362D}"/>
          </ac:inkMkLst>
        </pc:inkChg>
        <pc:inkChg chg="add mod">
          <ac:chgData name="Richard Peng" userId="9a3a89ac-6dd8-4a6b-97d3-85a7a6a6f053" providerId="ADAL" clId="{5E8B4B3D-88B2-451F-977E-8CB4E2B9FCE6}" dt="2026-10-12T21:28:21.356" v="453"/>
          <ac:inkMkLst>
            <pc:docMk/>
            <pc:sldMk cId="0" sldId="301"/>
            <ac:inkMk id="58" creationId="{7C471037-F4D0-4E8B-B0A6-BC5EB4A4C8EF}"/>
          </ac:inkMkLst>
        </pc:inkChg>
        <pc:inkChg chg="add mod">
          <ac:chgData name="Richard Peng" userId="9a3a89ac-6dd8-4a6b-97d3-85a7a6a6f053" providerId="ADAL" clId="{5E8B4B3D-88B2-451F-977E-8CB4E2B9FCE6}" dt="2026-10-12T21:28:21.356" v="453"/>
          <ac:inkMkLst>
            <pc:docMk/>
            <pc:sldMk cId="0" sldId="301"/>
            <ac:inkMk id="59" creationId="{12E54D3C-1458-3A14-A02E-FDAC6AD743CC}"/>
          </ac:inkMkLst>
        </pc:inkChg>
        <pc:inkChg chg="add">
          <ac:chgData name="Richard Peng" userId="9a3a89ac-6dd8-4a6b-97d3-85a7a6a6f053" providerId="ADAL" clId="{5E8B4B3D-88B2-451F-977E-8CB4E2B9FCE6}" dt="2026-10-12T21:28:22.365" v="454" actId="9405"/>
          <ac:inkMkLst>
            <pc:docMk/>
            <pc:sldMk cId="0" sldId="301"/>
            <ac:inkMk id="61" creationId="{370914AE-833A-3E57-5D11-61FDB1ECF463}"/>
          </ac:inkMkLst>
        </pc:inkChg>
        <pc:inkChg chg="add">
          <ac:chgData name="Richard Peng" userId="9a3a89ac-6dd8-4a6b-97d3-85a7a6a6f053" providerId="ADAL" clId="{5E8B4B3D-88B2-451F-977E-8CB4E2B9FCE6}" dt="2026-10-12T21:28:23.435" v="455" actId="9405"/>
          <ac:inkMkLst>
            <pc:docMk/>
            <pc:sldMk cId="0" sldId="301"/>
            <ac:inkMk id="62" creationId="{988F824F-6808-D6CE-9715-9D3D79957B73}"/>
          </ac:inkMkLst>
        </pc:inkChg>
        <pc:inkChg chg="add">
          <ac:chgData name="Richard Peng" userId="9a3a89ac-6dd8-4a6b-97d3-85a7a6a6f053" providerId="ADAL" clId="{5E8B4B3D-88B2-451F-977E-8CB4E2B9FCE6}" dt="2026-10-12T21:28:24.833" v="456" actId="9405"/>
          <ac:inkMkLst>
            <pc:docMk/>
            <pc:sldMk cId="0" sldId="301"/>
            <ac:inkMk id="63" creationId="{51B3FC5A-AD2D-AFC3-1B6A-62E24BF69410}"/>
          </ac:inkMkLst>
        </pc:inkChg>
        <pc:inkChg chg="add">
          <ac:chgData name="Richard Peng" userId="9a3a89ac-6dd8-4a6b-97d3-85a7a6a6f053" providerId="ADAL" clId="{5E8B4B3D-88B2-451F-977E-8CB4E2B9FCE6}" dt="2026-10-12T21:28:25.842" v="457" actId="9405"/>
          <ac:inkMkLst>
            <pc:docMk/>
            <pc:sldMk cId="0" sldId="301"/>
            <ac:inkMk id="900" creationId="{0839AECE-DB22-EAA0-5CB4-EF91D01223DA}"/>
          </ac:inkMkLst>
        </pc:inkChg>
        <pc:inkChg chg="add mod">
          <ac:chgData name="Richard Peng" userId="9a3a89ac-6dd8-4a6b-97d3-85a7a6a6f053" providerId="ADAL" clId="{5E8B4B3D-88B2-451F-977E-8CB4E2B9FCE6}" dt="2026-10-12T21:28:45.961" v="466"/>
          <ac:inkMkLst>
            <pc:docMk/>
            <pc:sldMk cId="0" sldId="301"/>
            <ac:inkMk id="901" creationId="{60C8FB5B-6CB4-E4A3-DA8F-EDD47F4EF73E}"/>
          </ac:inkMkLst>
        </pc:inkChg>
        <pc:inkChg chg="add mod">
          <ac:chgData name="Richard Peng" userId="9a3a89ac-6dd8-4a6b-97d3-85a7a6a6f053" providerId="ADAL" clId="{5E8B4B3D-88B2-451F-977E-8CB4E2B9FCE6}" dt="2026-10-12T21:28:45.961" v="466"/>
          <ac:inkMkLst>
            <pc:docMk/>
            <pc:sldMk cId="0" sldId="301"/>
            <ac:inkMk id="902" creationId="{A4B08342-AC8D-B6AD-B6F8-F89B84385F3F}"/>
          </ac:inkMkLst>
        </pc:inkChg>
        <pc:inkChg chg="add mod">
          <ac:chgData name="Richard Peng" userId="9a3a89ac-6dd8-4a6b-97d3-85a7a6a6f053" providerId="ADAL" clId="{5E8B4B3D-88B2-451F-977E-8CB4E2B9FCE6}" dt="2026-10-12T21:28:45.961" v="466"/>
          <ac:inkMkLst>
            <pc:docMk/>
            <pc:sldMk cId="0" sldId="301"/>
            <ac:inkMk id="903" creationId="{97D33714-C2E6-5E35-2EB8-C4422E82674C}"/>
          </ac:inkMkLst>
        </pc:inkChg>
        <pc:inkChg chg="add mod">
          <ac:chgData name="Richard Peng" userId="9a3a89ac-6dd8-4a6b-97d3-85a7a6a6f053" providerId="ADAL" clId="{5E8B4B3D-88B2-451F-977E-8CB4E2B9FCE6}" dt="2026-10-12T21:28:45.961" v="466"/>
          <ac:inkMkLst>
            <pc:docMk/>
            <pc:sldMk cId="0" sldId="301"/>
            <ac:inkMk id="904" creationId="{597B7EA8-CD45-A940-97DD-F7E34D3BD341}"/>
          </ac:inkMkLst>
        </pc:inkChg>
        <pc:inkChg chg="add mod">
          <ac:chgData name="Richard Peng" userId="9a3a89ac-6dd8-4a6b-97d3-85a7a6a6f053" providerId="ADAL" clId="{5E8B4B3D-88B2-451F-977E-8CB4E2B9FCE6}" dt="2026-10-12T21:28:45.961" v="466"/>
          <ac:inkMkLst>
            <pc:docMk/>
            <pc:sldMk cId="0" sldId="301"/>
            <ac:inkMk id="905" creationId="{279D3EDD-10CA-1E40-DF97-C228118A4C73}"/>
          </ac:inkMkLst>
        </pc:inkChg>
        <pc:inkChg chg="add mod">
          <ac:chgData name="Richard Peng" userId="9a3a89ac-6dd8-4a6b-97d3-85a7a6a6f053" providerId="ADAL" clId="{5E8B4B3D-88B2-451F-977E-8CB4E2B9FCE6}" dt="2026-10-12T21:28:45.961" v="466"/>
          <ac:inkMkLst>
            <pc:docMk/>
            <pc:sldMk cId="0" sldId="301"/>
            <ac:inkMk id="907" creationId="{CF8F623C-46E0-2F64-445B-B782C2C5A980}"/>
          </ac:inkMkLst>
        </pc:inkChg>
        <pc:inkChg chg="add mod">
          <ac:chgData name="Richard Peng" userId="9a3a89ac-6dd8-4a6b-97d3-85a7a6a6f053" providerId="ADAL" clId="{5E8B4B3D-88B2-451F-977E-8CB4E2B9FCE6}" dt="2026-10-12T21:28:45.961" v="466"/>
          <ac:inkMkLst>
            <pc:docMk/>
            <pc:sldMk cId="0" sldId="301"/>
            <ac:inkMk id="908" creationId="{0F0E883C-04E1-9ADF-B0D6-4D682AE101C9}"/>
          </ac:inkMkLst>
        </pc:inkChg>
        <pc:inkChg chg="add mod">
          <ac:chgData name="Richard Peng" userId="9a3a89ac-6dd8-4a6b-97d3-85a7a6a6f053" providerId="ADAL" clId="{5E8B4B3D-88B2-451F-977E-8CB4E2B9FCE6}" dt="2026-10-12T21:29:35.673" v="469"/>
          <ac:inkMkLst>
            <pc:docMk/>
            <pc:sldMk cId="0" sldId="301"/>
            <ac:inkMk id="910" creationId="{108950E7-9179-D0A4-30D6-9AB31EBB20FA}"/>
          </ac:inkMkLst>
        </pc:inkChg>
        <pc:inkChg chg="add mod">
          <ac:chgData name="Richard Peng" userId="9a3a89ac-6dd8-4a6b-97d3-85a7a6a6f053" providerId="ADAL" clId="{5E8B4B3D-88B2-451F-977E-8CB4E2B9FCE6}" dt="2026-10-12T21:29:35.673" v="469"/>
          <ac:inkMkLst>
            <pc:docMk/>
            <pc:sldMk cId="0" sldId="301"/>
            <ac:inkMk id="911" creationId="{5725A8DD-8310-EDB5-6406-321AD3FD08B0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13" creationId="{78FEA046-5A3E-5DB3-581F-03A4B4B8EDF9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14" creationId="{E9778F0A-03C9-0EDF-C25B-00384192F439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15" creationId="{959F2EE8-102B-74B1-0781-2BF41E102D45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16" creationId="{79D88A15-170E-8777-9CB8-A005BE17E889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17" creationId="{385E3843-0B83-EBA8-DDD5-C66F9B85172E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18" creationId="{446B880A-B5C2-4665-F790-C957A911C1AA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19" creationId="{DC3256BA-3144-5782-3D99-5B226B86A80E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20" creationId="{C5424A27-D1F2-8856-BAF8-1CEA32337EC3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23" creationId="{F3A86351-0CE4-3506-99A5-455B7F313097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24" creationId="{1C838D0D-2867-3267-EAE0-4B45F92080EF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25" creationId="{12B28AE1-668C-4E0B-7F36-648E84E9C774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26" creationId="{A9169592-FBD7-E044-57E6-2668715AC725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27" creationId="{3863EDB3-2224-FCBC-60B6-2D08C1F6427D}"/>
          </ac:inkMkLst>
        </pc:inkChg>
        <pc:inkChg chg="add mod">
          <ac:chgData name="Richard Peng" userId="9a3a89ac-6dd8-4a6b-97d3-85a7a6a6f053" providerId="ADAL" clId="{5E8B4B3D-88B2-451F-977E-8CB4E2B9FCE6}" dt="2026-10-12T21:29:49.414" v="485"/>
          <ac:inkMkLst>
            <pc:docMk/>
            <pc:sldMk cId="0" sldId="301"/>
            <ac:inkMk id="928" creationId="{25013578-EDF5-8808-516E-5779558EBB2C}"/>
          </ac:inkMkLst>
        </pc:inkChg>
      </pc:sldChg>
      <pc:sldChg chg="addSp modSp mod">
        <pc:chgData name="Richard Peng" userId="9a3a89ac-6dd8-4a6b-97d3-85a7a6a6f053" providerId="ADAL" clId="{5E8B4B3D-88B2-451F-977E-8CB4E2B9FCE6}" dt="2026-10-12T21:30:51.244" v="491" actId="9405"/>
        <pc:sldMkLst>
          <pc:docMk/>
          <pc:sldMk cId="0" sldId="302"/>
        </pc:sldMkLst>
        <pc:spChg chg="add mod">
          <ac:chgData name="Richard Peng" userId="9a3a89ac-6dd8-4a6b-97d3-85a7a6a6f053" providerId="ADAL" clId="{5E8B4B3D-88B2-451F-977E-8CB4E2B9FCE6}" dt="2026-10-12T21:30:43.563" v="488" actId="571"/>
          <ac:spMkLst>
            <pc:docMk/>
            <pc:sldMk cId="0" sldId="302"/>
            <ac:spMk id="2" creationId="{24775C79-567B-85F5-D7D6-D676A0646013}"/>
          </ac:spMkLst>
        </pc:spChg>
        <pc:spChg chg="mod">
          <ac:chgData name="Richard Peng" userId="9a3a89ac-6dd8-4a6b-97d3-85a7a6a6f053" providerId="ADAL" clId="{5E8B4B3D-88B2-451F-977E-8CB4E2B9FCE6}" dt="2026-10-12T21:30:47.464" v="490" actId="1076"/>
          <ac:spMkLst>
            <pc:docMk/>
            <pc:sldMk cId="0" sldId="302"/>
            <ac:spMk id="922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0:43.563" v="488" actId="571"/>
          <ac:spMkLst>
            <pc:docMk/>
            <pc:sldMk cId="0" sldId="302"/>
            <ac:spMk id="923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0:44.952" v="489" actId="1076"/>
          <ac:spMkLst>
            <pc:docMk/>
            <pc:sldMk cId="0" sldId="302"/>
            <ac:spMk id="924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0:43.563" v="488" actId="571"/>
          <ac:spMkLst>
            <pc:docMk/>
            <pc:sldMk cId="0" sldId="302"/>
            <ac:spMk id="926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0:43.563" v="488" actId="571"/>
          <ac:spMkLst>
            <pc:docMk/>
            <pc:sldMk cId="0" sldId="302"/>
            <ac:spMk id="927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0:43.563" v="488" actId="571"/>
          <ac:spMkLst>
            <pc:docMk/>
            <pc:sldMk cId="0" sldId="302"/>
            <ac:spMk id="928" creationId="{00000000-0000-0000-0000-000000000000}"/>
          </ac:spMkLst>
        </pc:spChg>
        <pc:grpChg chg="mod">
          <ac:chgData name="Richard Peng" userId="9a3a89ac-6dd8-4a6b-97d3-85a7a6a6f053" providerId="ADAL" clId="{5E8B4B3D-88B2-451F-977E-8CB4E2B9FCE6}" dt="2026-10-12T21:30:43.563" v="488" actId="571"/>
          <ac:grpSpMkLst>
            <pc:docMk/>
            <pc:sldMk cId="0" sldId="302"/>
            <ac:grpSpMk id="929" creationId="{00000000-0000-0000-0000-000000000000}"/>
          </ac:grpSpMkLst>
        </pc:grpChg>
        <pc:graphicFrameChg chg="mod">
          <ac:chgData name="Richard Peng" userId="9a3a89ac-6dd8-4a6b-97d3-85a7a6a6f053" providerId="ADAL" clId="{5E8B4B3D-88B2-451F-977E-8CB4E2B9FCE6}" dt="2026-10-12T21:30:43.563" v="488" actId="571"/>
          <ac:graphicFrameMkLst>
            <pc:docMk/>
            <pc:sldMk cId="0" sldId="302"/>
            <ac:graphicFrameMk id="921" creationId="{00000000-0000-0000-0000-000000000000}"/>
          </ac:graphicFrameMkLst>
        </pc:graphicFrameChg>
        <pc:graphicFrameChg chg="mod">
          <ac:chgData name="Richard Peng" userId="9a3a89ac-6dd8-4a6b-97d3-85a7a6a6f053" providerId="ADAL" clId="{5E8B4B3D-88B2-451F-977E-8CB4E2B9FCE6}" dt="2026-10-12T21:30:43.563" v="488" actId="571"/>
          <ac:graphicFrameMkLst>
            <pc:docMk/>
            <pc:sldMk cId="0" sldId="302"/>
            <ac:graphicFrameMk id="925" creationId="{00000000-0000-0000-0000-000000000000}"/>
          </ac:graphicFrameMkLst>
        </pc:graphicFrameChg>
        <pc:inkChg chg="add">
          <ac:chgData name="Richard Peng" userId="9a3a89ac-6dd8-4a6b-97d3-85a7a6a6f053" providerId="ADAL" clId="{5E8B4B3D-88B2-451F-977E-8CB4E2B9FCE6}" dt="2026-10-12T21:30:51.244" v="491" actId="9405"/>
          <ac:inkMkLst>
            <pc:docMk/>
            <pc:sldMk cId="0" sldId="302"/>
            <ac:inkMk id="3" creationId="{16B2EEBF-7458-ABC4-24F4-AC3FD16958E9}"/>
          </ac:inkMkLst>
        </pc:inkChg>
      </pc:sldChg>
      <pc:sldChg chg="addSp modSp mod">
        <pc:chgData name="Richard Peng" userId="9a3a89ac-6dd8-4a6b-97d3-85a7a6a6f053" providerId="ADAL" clId="{5E8B4B3D-88B2-451F-977E-8CB4E2B9FCE6}" dt="2026-10-12T21:31:38.085" v="495" actId="9405"/>
        <pc:sldMkLst>
          <pc:docMk/>
          <pc:sldMk cId="0" sldId="303"/>
        </pc:sldMkLst>
        <pc:spChg chg="mod">
          <ac:chgData name="Richard Peng" userId="9a3a89ac-6dd8-4a6b-97d3-85a7a6a6f053" providerId="ADAL" clId="{5E8B4B3D-88B2-451F-977E-8CB4E2B9FCE6}" dt="2026-10-12T21:31:12.439" v="493" actId="1076"/>
          <ac:spMkLst>
            <pc:docMk/>
            <pc:sldMk cId="0" sldId="303"/>
            <ac:spMk id="962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1:09.871" v="492" actId="1076"/>
          <ac:spMkLst>
            <pc:docMk/>
            <pc:sldMk cId="0" sldId="303"/>
            <ac:spMk id="964" creationId="{00000000-0000-0000-0000-000000000000}"/>
          </ac:spMkLst>
        </pc:spChg>
        <pc:inkChg chg="add">
          <ac:chgData name="Richard Peng" userId="9a3a89ac-6dd8-4a6b-97d3-85a7a6a6f053" providerId="ADAL" clId="{5E8B4B3D-88B2-451F-977E-8CB4E2B9FCE6}" dt="2026-10-12T21:31:35.587" v="494" actId="9405"/>
          <ac:inkMkLst>
            <pc:docMk/>
            <pc:sldMk cId="0" sldId="303"/>
            <ac:inkMk id="2" creationId="{32DFBC9D-F1E7-6C03-4308-028ADF46B8D2}"/>
          </ac:inkMkLst>
        </pc:inkChg>
        <pc:inkChg chg="add">
          <ac:chgData name="Richard Peng" userId="9a3a89ac-6dd8-4a6b-97d3-85a7a6a6f053" providerId="ADAL" clId="{5E8B4B3D-88B2-451F-977E-8CB4E2B9FCE6}" dt="2026-10-12T21:31:38.085" v="495" actId="9405"/>
          <ac:inkMkLst>
            <pc:docMk/>
            <pc:sldMk cId="0" sldId="303"/>
            <ac:inkMk id="3" creationId="{03D230C2-1244-F3C7-56D9-C9DCD52ADA47}"/>
          </ac:inkMkLst>
        </pc:inkChg>
      </pc:sldChg>
      <pc:sldChg chg="modSp">
        <pc:chgData name="Richard Peng" userId="9a3a89ac-6dd8-4a6b-97d3-85a7a6a6f053" providerId="ADAL" clId="{5E8B4B3D-88B2-451F-977E-8CB4E2B9FCE6}" dt="2026-10-12T21:33:23.738" v="503" actId="20577"/>
        <pc:sldMkLst>
          <pc:docMk/>
          <pc:sldMk cId="0" sldId="305"/>
        </pc:sldMkLst>
        <pc:spChg chg="mod">
          <ac:chgData name="Richard Peng" userId="9a3a89ac-6dd8-4a6b-97d3-85a7a6a6f053" providerId="ADAL" clId="{5E8B4B3D-88B2-451F-977E-8CB4E2B9FCE6}" dt="2026-10-12T21:33:23.738" v="503" actId="20577"/>
          <ac:spMkLst>
            <pc:docMk/>
            <pc:sldMk cId="0" sldId="305"/>
            <ac:spMk id="1022" creationId="{00000000-0000-0000-0000-000000000000}"/>
          </ac:spMkLst>
        </pc:spChg>
      </pc:sldChg>
      <pc:sldChg chg="modNotes">
        <pc:chgData name="Richard Peng" userId="9a3a89ac-6dd8-4a6b-97d3-85a7a6a6f053" providerId="ADAL" clId="{5E8B4B3D-88B2-451F-977E-8CB4E2B9FCE6}" dt="2026-10-12T00:37:28.489" v="0"/>
        <pc:sldMkLst>
          <pc:docMk/>
          <pc:sldMk cId="0" sldId="306"/>
        </pc:sldMkLst>
      </pc:sldChg>
      <pc:sldChg chg="addSp delSp modSp mod">
        <pc:chgData name="Richard Peng" userId="9a3a89ac-6dd8-4a6b-97d3-85a7a6a6f053" providerId="ADAL" clId="{5E8B4B3D-88B2-451F-977E-8CB4E2B9FCE6}" dt="2026-10-12T21:40:35.935" v="594" actId="9405"/>
        <pc:sldMkLst>
          <pc:docMk/>
          <pc:sldMk cId="0" sldId="307"/>
        </pc:sldMkLst>
        <pc:spChg chg="mod">
          <ac:chgData name="Richard Peng" userId="9a3a89ac-6dd8-4a6b-97d3-85a7a6a6f053" providerId="ADAL" clId="{5E8B4B3D-88B2-451F-977E-8CB4E2B9FCE6}" dt="2026-10-12T21:35:14.058" v="505" actId="20577"/>
          <ac:spMkLst>
            <pc:docMk/>
            <pc:sldMk cId="0" sldId="307"/>
            <ac:spMk id="1092" creationId="{00000000-0000-0000-0000-000000000000}"/>
          </ac:spMkLst>
        </pc:spChg>
        <pc:grpChg chg="mod">
          <ac:chgData name="Richard Peng" userId="9a3a89ac-6dd8-4a6b-97d3-85a7a6a6f053" providerId="ADAL" clId="{5E8B4B3D-88B2-451F-977E-8CB4E2B9FCE6}" dt="2026-10-12T21:40:34.208" v="593"/>
          <ac:grpSpMkLst>
            <pc:docMk/>
            <pc:sldMk cId="0" sldId="307"/>
            <ac:grpSpMk id="6" creationId="{E0C29CFA-B02D-F60E-521B-B1E44E0451B5}"/>
          </ac:grpSpMkLst>
        </pc:grpChg>
        <pc:inkChg chg="add mod">
          <ac:chgData name="Richard Peng" userId="9a3a89ac-6dd8-4a6b-97d3-85a7a6a6f053" providerId="ADAL" clId="{5E8B4B3D-88B2-451F-977E-8CB4E2B9FCE6}" dt="2026-10-12T21:40:34.208" v="593"/>
          <ac:inkMkLst>
            <pc:docMk/>
            <pc:sldMk cId="0" sldId="307"/>
            <ac:inkMk id="2" creationId="{873C721E-43E2-1E18-6AD0-8C32BE6C9545}"/>
          </ac:inkMkLst>
        </pc:inkChg>
        <pc:inkChg chg="add del">
          <ac:chgData name="Richard Peng" userId="9a3a89ac-6dd8-4a6b-97d3-85a7a6a6f053" providerId="ADAL" clId="{5E8B4B3D-88B2-451F-977E-8CB4E2B9FCE6}" dt="2026-10-12T21:40:30.783" v="590" actId="9405"/>
          <ac:inkMkLst>
            <pc:docMk/>
            <pc:sldMk cId="0" sldId="307"/>
            <ac:inkMk id="3" creationId="{73587154-F521-42BA-94E4-B60149657AA3}"/>
          </ac:inkMkLst>
        </pc:inkChg>
        <pc:inkChg chg="add mod">
          <ac:chgData name="Richard Peng" userId="9a3a89ac-6dd8-4a6b-97d3-85a7a6a6f053" providerId="ADAL" clId="{5E8B4B3D-88B2-451F-977E-8CB4E2B9FCE6}" dt="2026-10-12T21:40:34.208" v="593"/>
          <ac:inkMkLst>
            <pc:docMk/>
            <pc:sldMk cId="0" sldId="307"/>
            <ac:inkMk id="4" creationId="{DF992B45-C903-4CB1-2AF8-D971DE791D30}"/>
          </ac:inkMkLst>
        </pc:inkChg>
        <pc:inkChg chg="add mod">
          <ac:chgData name="Richard Peng" userId="9a3a89ac-6dd8-4a6b-97d3-85a7a6a6f053" providerId="ADAL" clId="{5E8B4B3D-88B2-451F-977E-8CB4E2B9FCE6}" dt="2026-10-12T21:40:34.208" v="593"/>
          <ac:inkMkLst>
            <pc:docMk/>
            <pc:sldMk cId="0" sldId="307"/>
            <ac:inkMk id="5" creationId="{AA4EBBBE-7882-5D01-54F1-3686429F4AFB}"/>
          </ac:inkMkLst>
        </pc:inkChg>
        <pc:inkChg chg="add">
          <ac:chgData name="Richard Peng" userId="9a3a89ac-6dd8-4a6b-97d3-85a7a6a6f053" providerId="ADAL" clId="{5E8B4B3D-88B2-451F-977E-8CB4E2B9FCE6}" dt="2026-10-12T21:40:35.935" v="594" actId="9405"/>
          <ac:inkMkLst>
            <pc:docMk/>
            <pc:sldMk cId="0" sldId="307"/>
            <ac:inkMk id="7" creationId="{A545842A-7C6D-B702-3659-A5F21A1CD12B}"/>
          </ac:inkMkLst>
        </pc:inkChg>
      </pc:sldChg>
      <pc:sldChg chg="addSp delSp modSp mod modNotesTx">
        <pc:chgData name="Richard Peng" userId="9a3a89ac-6dd8-4a6b-97d3-85a7a6a6f053" providerId="ADAL" clId="{5E8B4B3D-88B2-451F-977E-8CB4E2B9FCE6}" dt="2026-10-12T22:11:00.068" v="684" actId="1076"/>
        <pc:sldMkLst>
          <pc:docMk/>
          <pc:sldMk cId="0" sldId="308"/>
        </pc:sldMkLst>
        <pc:spChg chg="mod">
          <ac:chgData name="Richard Peng" userId="9a3a89ac-6dd8-4a6b-97d3-85a7a6a6f053" providerId="ADAL" clId="{5E8B4B3D-88B2-451F-977E-8CB4E2B9FCE6}" dt="2026-10-12T21:37:34.842" v="535" actId="20577"/>
          <ac:spMkLst>
            <pc:docMk/>
            <pc:sldMk cId="0" sldId="308"/>
            <ac:spMk id="1125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2:08:47.170" v="674" actId="20577"/>
          <ac:spMkLst>
            <pc:docMk/>
            <pc:sldMk cId="0" sldId="308"/>
            <ac:spMk id="1126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2:08:47.170" v="674" actId="20577"/>
          <ac:spMkLst>
            <pc:docMk/>
            <pc:sldMk cId="0" sldId="308"/>
            <ac:spMk id="1127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1:38:56.487" v="582" actId="14100"/>
          <ac:spMkLst>
            <pc:docMk/>
            <pc:sldMk cId="0" sldId="308"/>
            <ac:spMk id="1129" creationId="{00000000-0000-0000-0000-000000000000}"/>
          </ac:spMkLst>
        </pc:spChg>
        <pc:spChg chg="add del mod">
          <ac:chgData name="Richard Peng" userId="9a3a89ac-6dd8-4a6b-97d3-85a7a6a6f053" providerId="ADAL" clId="{5E8B4B3D-88B2-451F-977E-8CB4E2B9FCE6}" dt="2026-10-12T22:10:48.014" v="680"/>
          <ac:spMkLst>
            <pc:docMk/>
            <pc:sldMk cId="0" sldId="308"/>
            <ac:spMk id="1197" creationId="{B0DE82F6-5DB4-2FC9-EB4D-A16C93D4D075}"/>
          </ac:spMkLst>
        </pc:spChg>
        <pc:spChg chg="add">
          <ac:chgData name="Richard Peng" userId="9a3a89ac-6dd8-4a6b-97d3-85a7a6a6f053" providerId="ADAL" clId="{5E8B4B3D-88B2-451F-977E-8CB4E2B9FCE6}" dt="2026-10-12T22:10:39.787" v="676"/>
          <ac:spMkLst>
            <pc:docMk/>
            <pc:sldMk cId="0" sldId="308"/>
            <ac:spMk id="1198" creationId="{A96CB41F-BC9A-9E8D-F926-34E544E689B1}"/>
          </ac:spMkLst>
        </pc:spChg>
        <pc:spChg chg="add mod">
          <ac:chgData name="Richard Peng" userId="9a3a89ac-6dd8-4a6b-97d3-85a7a6a6f053" providerId="ADAL" clId="{5E8B4B3D-88B2-451F-977E-8CB4E2B9FCE6}" dt="2026-10-12T22:11:00.068" v="684" actId="1076"/>
          <ac:spMkLst>
            <pc:docMk/>
            <pc:sldMk cId="0" sldId="308"/>
            <ac:spMk id="1199" creationId="{6B74C7BB-7D62-7F99-9938-CD67A06C91B9}"/>
          </ac:spMkLst>
        </pc:spChg>
        <pc:grpChg chg="mod">
          <ac:chgData name="Richard Peng" userId="9a3a89ac-6dd8-4a6b-97d3-85a7a6a6f053" providerId="ADAL" clId="{5E8B4B3D-88B2-451F-977E-8CB4E2B9FCE6}" dt="2026-10-12T21:36:37.676" v="516"/>
          <ac:grpSpMkLst>
            <pc:docMk/>
            <pc:sldMk cId="0" sldId="308"/>
            <ac:grpSpMk id="11" creationId="{A6F612B6-81BD-6EF9-0EB0-2BD19F110162}"/>
          </ac:grpSpMkLst>
        </pc:grpChg>
        <pc:grpChg chg="mod">
          <ac:chgData name="Richard Peng" userId="9a3a89ac-6dd8-4a6b-97d3-85a7a6a6f053" providerId="ADAL" clId="{5E8B4B3D-88B2-451F-977E-8CB4E2B9FCE6}" dt="2026-10-12T21:36:44.544" v="525"/>
          <ac:grpSpMkLst>
            <pc:docMk/>
            <pc:sldMk cId="0" sldId="308"/>
            <ac:grpSpMk id="20" creationId="{0BE648FD-B2EF-FFCA-5938-3B64C1D60893}"/>
          </ac:grpSpMkLst>
        </pc:grpChg>
        <pc:grpChg chg="mod">
          <ac:chgData name="Richard Peng" userId="9a3a89ac-6dd8-4a6b-97d3-85a7a6a6f053" providerId="ADAL" clId="{5E8B4B3D-88B2-451F-977E-8CB4E2B9FCE6}" dt="2026-10-12T21:37:52.052" v="541"/>
          <ac:grpSpMkLst>
            <pc:docMk/>
            <pc:sldMk cId="0" sldId="308"/>
            <ac:grpSpMk id="26" creationId="{E96F8AF7-88AA-2690-DC1C-D5BBF27B7C58}"/>
          </ac:grpSpMkLst>
        </pc:grpChg>
        <pc:grpChg chg="mod">
          <ac:chgData name="Richard Peng" userId="9a3a89ac-6dd8-4a6b-97d3-85a7a6a6f053" providerId="ADAL" clId="{5E8B4B3D-88B2-451F-977E-8CB4E2B9FCE6}" dt="2026-10-12T21:38:00.744" v="550"/>
          <ac:grpSpMkLst>
            <pc:docMk/>
            <pc:sldMk cId="0" sldId="308"/>
            <ac:grpSpMk id="32" creationId="{92A9D42E-B28C-09CC-7E19-FD2F4F57BBF6}"/>
          </ac:grpSpMkLst>
        </pc:grpChg>
        <pc:grpChg chg="del mod">
          <ac:chgData name="Richard Peng" userId="9a3a89ac-6dd8-4a6b-97d3-85a7a6a6f053" providerId="ADAL" clId="{5E8B4B3D-88B2-451F-977E-8CB4E2B9FCE6}" dt="2026-10-12T21:38:06.671" v="560"/>
          <ac:grpSpMkLst>
            <pc:docMk/>
            <pc:sldMk cId="0" sldId="308"/>
            <ac:grpSpMk id="39" creationId="{B5845C14-8C09-C827-A6C9-C21F56F914E7}"/>
          </ac:grpSpMkLst>
        </pc:grpChg>
        <pc:grpChg chg="mod">
          <ac:chgData name="Richard Peng" userId="9a3a89ac-6dd8-4a6b-97d3-85a7a6a6f053" providerId="ADAL" clId="{5E8B4B3D-88B2-451F-977E-8CB4E2B9FCE6}" dt="2026-10-12T21:38:06.671" v="560"/>
          <ac:grpSpMkLst>
            <pc:docMk/>
            <pc:sldMk cId="0" sldId="308"/>
            <ac:grpSpMk id="41" creationId="{9919FC0C-DFB4-BE3A-EDCF-BB803DF70D10}"/>
          </ac:grpSpMkLst>
        </pc:grpChg>
        <pc:grpChg chg="del mod">
          <ac:chgData name="Richard Peng" userId="9a3a89ac-6dd8-4a6b-97d3-85a7a6a6f053" providerId="ADAL" clId="{5E8B4B3D-88B2-451F-977E-8CB4E2B9FCE6}" dt="2026-10-12T21:38:14.756" v="571"/>
          <ac:grpSpMkLst>
            <pc:docMk/>
            <pc:sldMk cId="0" sldId="308"/>
            <ac:grpSpMk id="49" creationId="{D7B90DC3-9A5E-A8DC-46F2-A2C872A85E0C}"/>
          </ac:grpSpMkLst>
        </pc:grpChg>
        <pc:grpChg chg="del mod">
          <ac:chgData name="Richard Peng" userId="9a3a89ac-6dd8-4a6b-97d3-85a7a6a6f053" providerId="ADAL" clId="{5E8B4B3D-88B2-451F-977E-8CB4E2B9FCE6}" dt="2026-10-12T21:38:19.244" v="580"/>
          <ac:grpSpMkLst>
            <pc:docMk/>
            <pc:sldMk cId="0" sldId="308"/>
            <ac:grpSpMk id="52" creationId="{4299EA5A-8AE0-B0DA-303F-5D89279364B6}"/>
          </ac:grpSpMkLst>
        </pc:grpChg>
        <pc:grpChg chg="mod">
          <ac:chgData name="Richard Peng" userId="9a3a89ac-6dd8-4a6b-97d3-85a7a6a6f053" providerId="ADAL" clId="{5E8B4B3D-88B2-451F-977E-8CB4E2B9FCE6}" dt="2026-10-12T21:38:19.244" v="580"/>
          <ac:grpSpMkLst>
            <pc:docMk/>
            <pc:sldMk cId="0" sldId="308"/>
            <ac:grpSpMk id="61" creationId="{BB6F2D2E-A4E5-2CB1-4B59-F12D86BC29F2}"/>
          </ac:grpSpMkLst>
        </pc:grpChg>
        <pc:grpChg chg="mod">
          <ac:chgData name="Richard Peng" userId="9a3a89ac-6dd8-4a6b-97d3-85a7a6a6f053" providerId="ADAL" clId="{5E8B4B3D-88B2-451F-977E-8CB4E2B9FCE6}" dt="2026-10-12T22:06:29.587" v="651"/>
          <ac:grpSpMkLst>
            <pc:docMk/>
            <pc:sldMk cId="0" sldId="308"/>
            <ac:grpSpMk id="1093" creationId="{C941F4CA-E3AE-1E00-E680-C14E1BCB2759}"/>
          </ac:grpSpMkLst>
        </pc:grpChg>
        <pc:grpChg chg="mod">
          <ac:chgData name="Richard Peng" userId="9a3a89ac-6dd8-4a6b-97d3-85a7a6a6f053" providerId="ADAL" clId="{5E8B4B3D-88B2-451F-977E-8CB4E2B9FCE6}" dt="2026-10-12T22:08:47.170" v="674" actId="20577"/>
          <ac:grpSpMkLst>
            <pc:docMk/>
            <pc:sldMk cId="0" sldId="308"/>
            <ac:grpSpMk id="1128" creationId="{00000000-0000-0000-0000-000000000000}"/>
          </ac:grpSpMkLst>
        </pc:grpChg>
        <pc:grpChg chg="mod">
          <ac:chgData name="Richard Peng" userId="9a3a89ac-6dd8-4a6b-97d3-85a7a6a6f053" providerId="ADAL" clId="{5E8B4B3D-88B2-451F-977E-8CB4E2B9FCE6}" dt="2026-10-12T22:06:34.681" v="655"/>
          <ac:grpSpMkLst>
            <pc:docMk/>
            <pc:sldMk cId="0" sldId="308"/>
            <ac:grpSpMk id="1183" creationId="{F9FCA3BF-AC7A-DA1A-3076-45114F9664AE}"/>
          </ac:grpSpMkLst>
        </pc:grpChg>
        <pc:grpChg chg="mod">
          <ac:chgData name="Richard Peng" userId="9a3a89ac-6dd8-4a6b-97d3-85a7a6a6f053" providerId="ADAL" clId="{5E8B4B3D-88B2-451F-977E-8CB4E2B9FCE6}" dt="2026-10-12T22:06:40.428" v="659"/>
          <ac:grpSpMkLst>
            <pc:docMk/>
            <pc:sldMk cId="0" sldId="308"/>
            <ac:grpSpMk id="1187" creationId="{C7A28FE5-C121-AEE4-3F4B-E0D58007E25A}"/>
          </ac:grpSpMkLst>
        </pc:grpChg>
        <pc:grpChg chg="mod">
          <ac:chgData name="Richard Peng" userId="9a3a89ac-6dd8-4a6b-97d3-85a7a6a6f053" providerId="ADAL" clId="{5E8B4B3D-88B2-451F-977E-8CB4E2B9FCE6}" dt="2026-10-12T22:06:45.454" v="666"/>
          <ac:grpSpMkLst>
            <pc:docMk/>
            <pc:sldMk cId="0" sldId="308"/>
            <ac:grpSpMk id="1192" creationId="{F62B5EC0-267A-3C4B-794F-917B35CF2145}"/>
          </ac:grpSpMkLst>
        </pc:grpChg>
        <pc:grpChg chg="mod">
          <ac:chgData name="Richard Peng" userId="9a3a89ac-6dd8-4a6b-97d3-85a7a6a6f053" providerId="ADAL" clId="{5E8B4B3D-88B2-451F-977E-8CB4E2B9FCE6}" dt="2026-10-12T22:06:50.619" v="672"/>
          <ac:grpSpMkLst>
            <pc:docMk/>
            <pc:sldMk cId="0" sldId="308"/>
            <ac:grpSpMk id="1196" creationId="{2103271A-1140-FBB4-959E-32359B15512F}"/>
          </ac:grpSpMkLst>
        </pc:grpChg>
        <pc:inkChg chg="add">
          <ac:chgData name="Richard Peng" userId="9a3a89ac-6dd8-4a6b-97d3-85a7a6a6f053" providerId="ADAL" clId="{5E8B4B3D-88B2-451F-977E-8CB4E2B9FCE6}" dt="2026-10-12T21:36:29.222" v="506" actId="9405"/>
          <ac:inkMkLst>
            <pc:docMk/>
            <pc:sldMk cId="0" sldId="308"/>
            <ac:inkMk id="2" creationId="{9E914041-6447-3E39-FE31-4DCF5F5F2808}"/>
          </ac:inkMkLst>
        </pc:inkChg>
        <pc:inkChg chg="add mod">
          <ac:chgData name="Richard Peng" userId="9a3a89ac-6dd8-4a6b-97d3-85a7a6a6f053" providerId="ADAL" clId="{5E8B4B3D-88B2-451F-977E-8CB4E2B9FCE6}" dt="2026-10-12T21:36:37.676" v="516"/>
          <ac:inkMkLst>
            <pc:docMk/>
            <pc:sldMk cId="0" sldId="308"/>
            <ac:inkMk id="3" creationId="{8F4FEB63-562F-75D0-507A-2102115C7F8D}"/>
          </ac:inkMkLst>
        </pc:inkChg>
        <pc:inkChg chg="add del">
          <ac:chgData name="Richard Peng" userId="9a3a89ac-6dd8-4a6b-97d3-85a7a6a6f053" providerId="ADAL" clId="{5E8B4B3D-88B2-451F-977E-8CB4E2B9FCE6}" dt="2026-10-12T21:36:31.800" v="509" actId="9405"/>
          <ac:inkMkLst>
            <pc:docMk/>
            <pc:sldMk cId="0" sldId="308"/>
            <ac:inkMk id="4" creationId="{E02DD796-7429-44E5-A83D-4420979A0365}"/>
          </ac:inkMkLst>
        </pc:inkChg>
        <pc:inkChg chg="add mod">
          <ac:chgData name="Richard Peng" userId="9a3a89ac-6dd8-4a6b-97d3-85a7a6a6f053" providerId="ADAL" clId="{5E8B4B3D-88B2-451F-977E-8CB4E2B9FCE6}" dt="2026-10-12T21:36:37.676" v="516"/>
          <ac:inkMkLst>
            <pc:docMk/>
            <pc:sldMk cId="0" sldId="308"/>
            <ac:inkMk id="5" creationId="{BDE6B0C3-278A-B8BD-FB28-FE8C6C7AB03E}"/>
          </ac:inkMkLst>
        </pc:inkChg>
        <pc:inkChg chg="add mod">
          <ac:chgData name="Richard Peng" userId="9a3a89ac-6dd8-4a6b-97d3-85a7a6a6f053" providerId="ADAL" clId="{5E8B4B3D-88B2-451F-977E-8CB4E2B9FCE6}" dt="2026-10-12T21:36:37.676" v="516"/>
          <ac:inkMkLst>
            <pc:docMk/>
            <pc:sldMk cId="0" sldId="308"/>
            <ac:inkMk id="6" creationId="{300CB6E4-5FA1-9597-4BEC-9A1FA44E976A}"/>
          </ac:inkMkLst>
        </pc:inkChg>
        <pc:inkChg chg="add mod">
          <ac:chgData name="Richard Peng" userId="9a3a89ac-6dd8-4a6b-97d3-85a7a6a6f053" providerId="ADAL" clId="{5E8B4B3D-88B2-451F-977E-8CB4E2B9FCE6}" dt="2026-10-12T21:36:37.676" v="516"/>
          <ac:inkMkLst>
            <pc:docMk/>
            <pc:sldMk cId="0" sldId="308"/>
            <ac:inkMk id="7" creationId="{557A4517-7DD7-B878-CE64-64BDE3FD6D1E}"/>
          </ac:inkMkLst>
        </pc:inkChg>
        <pc:inkChg chg="add mod">
          <ac:chgData name="Richard Peng" userId="9a3a89ac-6dd8-4a6b-97d3-85a7a6a6f053" providerId="ADAL" clId="{5E8B4B3D-88B2-451F-977E-8CB4E2B9FCE6}" dt="2026-10-12T21:36:37.676" v="516"/>
          <ac:inkMkLst>
            <pc:docMk/>
            <pc:sldMk cId="0" sldId="308"/>
            <ac:inkMk id="8" creationId="{33D7C3BF-290E-4349-4722-9CF0CC95E362}"/>
          </ac:inkMkLst>
        </pc:inkChg>
        <pc:inkChg chg="add mod">
          <ac:chgData name="Richard Peng" userId="9a3a89ac-6dd8-4a6b-97d3-85a7a6a6f053" providerId="ADAL" clId="{5E8B4B3D-88B2-451F-977E-8CB4E2B9FCE6}" dt="2026-10-12T21:36:37.676" v="516"/>
          <ac:inkMkLst>
            <pc:docMk/>
            <pc:sldMk cId="0" sldId="308"/>
            <ac:inkMk id="9" creationId="{B3BD602F-4747-AB1E-9D81-58B8DAF1FF87}"/>
          </ac:inkMkLst>
        </pc:inkChg>
        <pc:inkChg chg="add mod">
          <ac:chgData name="Richard Peng" userId="9a3a89ac-6dd8-4a6b-97d3-85a7a6a6f053" providerId="ADAL" clId="{5E8B4B3D-88B2-451F-977E-8CB4E2B9FCE6}" dt="2026-10-12T21:36:37.676" v="516"/>
          <ac:inkMkLst>
            <pc:docMk/>
            <pc:sldMk cId="0" sldId="308"/>
            <ac:inkMk id="10" creationId="{5EE29467-011F-29F4-28AA-AB4AE4480464}"/>
          </ac:inkMkLst>
        </pc:inkChg>
        <pc:inkChg chg="add">
          <ac:chgData name="Richard Peng" userId="9a3a89ac-6dd8-4a6b-97d3-85a7a6a6f053" providerId="ADAL" clId="{5E8B4B3D-88B2-451F-977E-8CB4E2B9FCE6}" dt="2026-10-12T21:36:39.037" v="517" actId="9405"/>
          <ac:inkMkLst>
            <pc:docMk/>
            <pc:sldMk cId="0" sldId="308"/>
            <ac:inkMk id="12" creationId="{6B40CFE9-D3CD-408F-A5E2-BB0B305785D5}"/>
          </ac:inkMkLst>
        </pc:inkChg>
        <pc:inkChg chg="add mod">
          <ac:chgData name="Richard Peng" userId="9a3a89ac-6dd8-4a6b-97d3-85a7a6a6f053" providerId="ADAL" clId="{5E8B4B3D-88B2-451F-977E-8CB4E2B9FCE6}" dt="2026-10-12T21:36:44.544" v="525"/>
          <ac:inkMkLst>
            <pc:docMk/>
            <pc:sldMk cId="0" sldId="308"/>
            <ac:inkMk id="13" creationId="{1DB9FEB2-AE02-D10A-7BA0-45B5CF4E7C64}"/>
          </ac:inkMkLst>
        </pc:inkChg>
        <pc:inkChg chg="add mod">
          <ac:chgData name="Richard Peng" userId="9a3a89ac-6dd8-4a6b-97d3-85a7a6a6f053" providerId="ADAL" clId="{5E8B4B3D-88B2-451F-977E-8CB4E2B9FCE6}" dt="2026-10-12T21:36:44.544" v="525"/>
          <ac:inkMkLst>
            <pc:docMk/>
            <pc:sldMk cId="0" sldId="308"/>
            <ac:inkMk id="14" creationId="{CD67860D-65E2-8CC0-C120-33C5907E6B81}"/>
          </ac:inkMkLst>
        </pc:inkChg>
        <pc:inkChg chg="add mod">
          <ac:chgData name="Richard Peng" userId="9a3a89ac-6dd8-4a6b-97d3-85a7a6a6f053" providerId="ADAL" clId="{5E8B4B3D-88B2-451F-977E-8CB4E2B9FCE6}" dt="2026-10-12T21:36:44.544" v="525"/>
          <ac:inkMkLst>
            <pc:docMk/>
            <pc:sldMk cId="0" sldId="308"/>
            <ac:inkMk id="15" creationId="{9F748BB9-E16B-954C-0FC9-33E1B95C9D1C}"/>
          </ac:inkMkLst>
        </pc:inkChg>
        <pc:inkChg chg="add mod">
          <ac:chgData name="Richard Peng" userId="9a3a89ac-6dd8-4a6b-97d3-85a7a6a6f053" providerId="ADAL" clId="{5E8B4B3D-88B2-451F-977E-8CB4E2B9FCE6}" dt="2026-10-12T21:36:44.544" v="525"/>
          <ac:inkMkLst>
            <pc:docMk/>
            <pc:sldMk cId="0" sldId="308"/>
            <ac:inkMk id="16" creationId="{BD6C50BF-0A73-B343-8F47-724DC340810E}"/>
          </ac:inkMkLst>
        </pc:inkChg>
        <pc:inkChg chg="add mod">
          <ac:chgData name="Richard Peng" userId="9a3a89ac-6dd8-4a6b-97d3-85a7a6a6f053" providerId="ADAL" clId="{5E8B4B3D-88B2-451F-977E-8CB4E2B9FCE6}" dt="2026-10-12T21:36:44.544" v="525"/>
          <ac:inkMkLst>
            <pc:docMk/>
            <pc:sldMk cId="0" sldId="308"/>
            <ac:inkMk id="17" creationId="{F9BB3C7E-4882-0790-42F6-A1ABCB6341EE}"/>
          </ac:inkMkLst>
        </pc:inkChg>
        <pc:inkChg chg="add mod">
          <ac:chgData name="Richard Peng" userId="9a3a89ac-6dd8-4a6b-97d3-85a7a6a6f053" providerId="ADAL" clId="{5E8B4B3D-88B2-451F-977E-8CB4E2B9FCE6}" dt="2026-10-12T21:36:44.544" v="525"/>
          <ac:inkMkLst>
            <pc:docMk/>
            <pc:sldMk cId="0" sldId="308"/>
            <ac:inkMk id="18" creationId="{49363A03-E7B8-29A5-54E0-81761C529475}"/>
          </ac:inkMkLst>
        </pc:inkChg>
        <pc:inkChg chg="add mod">
          <ac:chgData name="Richard Peng" userId="9a3a89ac-6dd8-4a6b-97d3-85a7a6a6f053" providerId="ADAL" clId="{5E8B4B3D-88B2-451F-977E-8CB4E2B9FCE6}" dt="2026-10-12T21:36:44.544" v="525"/>
          <ac:inkMkLst>
            <pc:docMk/>
            <pc:sldMk cId="0" sldId="308"/>
            <ac:inkMk id="19" creationId="{89783CC6-14C6-38C6-710F-00890170462E}"/>
          </ac:inkMkLst>
        </pc:inkChg>
        <pc:inkChg chg="add mod">
          <ac:chgData name="Richard Peng" userId="9a3a89ac-6dd8-4a6b-97d3-85a7a6a6f053" providerId="ADAL" clId="{5E8B4B3D-88B2-451F-977E-8CB4E2B9FCE6}" dt="2026-10-12T21:37:52.052" v="541"/>
          <ac:inkMkLst>
            <pc:docMk/>
            <pc:sldMk cId="0" sldId="308"/>
            <ac:inkMk id="21" creationId="{7149ADBE-5692-4846-EA70-6AB6FD1A2061}"/>
          </ac:inkMkLst>
        </pc:inkChg>
        <pc:inkChg chg="add mod">
          <ac:chgData name="Richard Peng" userId="9a3a89ac-6dd8-4a6b-97d3-85a7a6a6f053" providerId="ADAL" clId="{5E8B4B3D-88B2-451F-977E-8CB4E2B9FCE6}" dt="2026-10-12T21:37:52.052" v="541"/>
          <ac:inkMkLst>
            <pc:docMk/>
            <pc:sldMk cId="0" sldId="308"/>
            <ac:inkMk id="22" creationId="{5A4F5B75-AA99-FA41-141E-C5EE50CAB721}"/>
          </ac:inkMkLst>
        </pc:inkChg>
        <pc:inkChg chg="add mod">
          <ac:chgData name="Richard Peng" userId="9a3a89ac-6dd8-4a6b-97d3-85a7a6a6f053" providerId="ADAL" clId="{5E8B4B3D-88B2-451F-977E-8CB4E2B9FCE6}" dt="2026-10-12T21:37:52.052" v="541"/>
          <ac:inkMkLst>
            <pc:docMk/>
            <pc:sldMk cId="0" sldId="308"/>
            <ac:inkMk id="23" creationId="{5B583992-C9A4-875B-4158-A81A983E1629}"/>
          </ac:inkMkLst>
        </pc:inkChg>
        <pc:inkChg chg="add mod">
          <ac:chgData name="Richard Peng" userId="9a3a89ac-6dd8-4a6b-97d3-85a7a6a6f053" providerId="ADAL" clId="{5E8B4B3D-88B2-451F-977E-8CB4E2B9FCE6}" dt="2026-10-12T21:37:52.052" v="541"/>
          <ac:inkMkLst>
            <pc:docMk/>
            <pc:sldMk cId="0" sldId="308"/>
            <ac:inkMk id="24" creationId="{E0BB79AE-880F-4E9D-2DE0-C00EA89043B5}"/>
          </ac:inkMkLst>
        </pc:inkChg>
        <pc:inkChg chg="add mod">
          <ac:chgData name="Richard Peng" userId="9a3a89ac-6dd8-4a6b-97d3-85a7a6a6f053" providerId="ADAL" clId="{5E8B4B3D-88B2-451F-977E-8CB4E2B9FCE6}" dt="2026-10-12T21:37:52.052" v="541"/>
          <ac:inkMkLst>
            <pc:docMk/>
            <pc:sldMk cId="0" sldId="308"/>
            <ac:inkMk id="25" creationId="{7916A26B-1AC0-712D-5F13-82CFCECC3E71}"/>
          </ac:inkMkLst>
        </pc:inkChg>
        <pc:inkChg chg="add mod">
          <ac:chgData name="Richard Peng" userId="9a3a89ac-6dd8-4a6b-97d3-85a7a6a6f053" providerId="ADAL" clId="{5E8B4B3D-88B2-451F-977E-8CB4E2B9FCE6}" dt="2026-10-12T21:38:06.671" v="560"/>
          <ac:inkMkLst>
            <pc:docMk/>
            <pc:sldMk cId="0" sldId="308"/>
            <ac:inkMk id="27" creationId="{97180B42-067F-B5C0-14FD-65A5920E437A}"/>
          </ac:inkMkLst>
        </pc:inkChg>
        <pc:inkChg chg="add mod">
          <ac:chgData name="Richard Peng" userId="9a3a89ac-6dd8-4a6b-97d3-85a7a6a6f053" providerId="ADAL" clId="{5E8B4B3D-88B2-451F-977E-8CB4E2B9FCE6}" dt="2026-10-12T21:38:06.671" v="560"/>
          <ac:inkMkLst>
            <pc:docMk/>
            <pc:sldMk cId="0" sldId="308"/>
            <ac:inkMk id="28" creationId="{8D070BC3-007E-6020-95C6-7FBB7DBF2D90}"/>
          </ac:inkMkLst>
        </pc:inkChg>
        <pc:inkChg chg="add mod">
          <ac:chgData name="Richard Peng" userId="9a3a89ac-6dd8-4a6b-97d3-85a7a6a6f053" providerId="ADAL" clId="{5E8B4B3D-88B2-451F-977E-8CB4E2B9FCE6}" dt="2026-10-12T21:38:06.671" v="560"/>
          <ac:inkMkLst>
            <pc:docMk/>
            <pc:sldMk cId="0" sldId="308"/>
            <ac:inkMk id="29" creationId="{10DE0172-5C67-BC0B-7CCA-629BB0AA79E2}"/>
          </ac:inkMkLst>
        </pc:inkChg>
        <pc:inkChg chg="add del">
          <ac:chgData name="Richard Peng" userId="9a3a89ac-6dd8-4a6b-97d3-85a7a6a6f053" providerId="ADAL" clId="{5E8B4B3D-88B2-451F-977E-8CB4E2B9FCE6}" dt="2026-10-12T21:38:00.744" v="550"/>
          <ac:inkMkLst>
            <pc:docMk/>
            <pc:sldMk cId="0" sldId="308"/>
            <ac:inkMk id="30" creationId="{87C93178-F1DE-A48B-8410-AD226F20F35B}"/>
          </ac:inkMkLst>
        </pc:inkChg>
        <pc:inkChg chg="add del">
          <ac:chgData name="Richard Peng" userId="9a3a89ac-6dd8-4a6b-97d3-85a7a6a6f053" providerId="ADAL" clId="{5E8B4B3D-88B2-451F-977E-8CB4E2B9FCE6}" dt="2026-10-12T21:38:00.479" v="547" actId="9405"/>
          <ac:inkMkLst>
            <pc:docMk/>
            <pc:sldMk cId="0" sldId="308"/>
            <ac:inkMk id="31" creationId="{8F822ECB-690E-6079-34ED-11C1CA504E61}"/>
          </ac:inkMkLst>
        </pc:inkChg>
        <pc:inkChg chg="add mod">
          <ac:chgData name="Richard Peng" userId="9a3a89ac-6dd8-4a6b-97d3-85a7a6a6f053" providerId="ADAL" clId="{5E8B4B3D-88B2-451F-977E-8CB4E2B9FCE6}" dt="2026-10-12T21:38:06.671" v="560"/>
          <ac:inkMkLst>
            <pc:docMk/>
            <pc:sldMk cId="0" sldId="308"/>
            <ac:inkMk id="33" creationId="{6A6A3517-920D-6927-32F8-0D3B63F2D2FB}"/>
          </ac:inkMkLst>
        </pc:inkChg>
        <pc:inkChg chg="add mod">
          <ac:chgData name="Richard Peng" userId="9a3a89ac-6dd8-4a6b-97d3-85a7a6a6f053" providerId="ADAL" clId="{5E8B4B3D-88B2-451F-977E-8CB4E2B9FCE6}" dt="2026-10-12T21:38:06.671" v="560"/>
          <ac:inkMkLst>
            <pc:docMk/>
            <pc:sldMk cId="0" sldId="308"/>
            <ac:inkMk id="34" creationId="{E0EC6601-AC42-7C58-8EBD-EA8F2FF619DE}"/>
          </ac:inkMkLst>
        </pc:inkChg>
        <pc:inkChg chg="add mod">
          <ac:chgData name="Richard Peng" userId="9a3a89ac-6dd8-4a6b-97d3-85a7a6a6f053" providerId="ADAL" clId="{5E8B4B3D-88B2-451F-977E-8CB4E2B9FCE6}" dt="2026-10-12T21:38:06.671" v="560"/>
          <ac:inkMkLst>
            <pc:docMk/>
            <pc:sldMk cId="0" sldId="308"/>
            <ac:inkMk id="35" creationId="{375DC63A-C5CC-A99F-0EAB-8D58D181A93B}"/>
          </ac:inkMkLst>
        </pc:inkChg>
        <pc:inkChg chg="add mod">
          <ac:chgData name="Richard Peng" userId="9a3a89ac-6dd8-4a6b-97d3-85a7a6a6f053" providerId="ADAL" clId="{5E8B4B3D-88B2-451F-977E-8CB4E2B9FCE6}" dt="2026-10-12T21:38:06.671" v="560"/>
          <ac:inkMkLst>
            <pc:docMk/>
            <pc:sldMk cId="0" sldId="308"/>
            <ac:inkMk id="36" creationId="{8F3EA711-79C3-56B3-DD44-16AC103909F9}"/>
          </ac:inkMkLst>
        </pc:inkChg>
        <pc:inkChg chg="add mod">
          <ac:chgData name="Richard Peng" userId="9a3a89ac-6dd8-4a6b-97d3-85a7a6a6f053" providerId="ADAL" clId="{5E8B4B3D-88B2-451F-977E-8CB4E2B9FCE6}" dt="2026-10-12T21:38:06.671" v="560"/>
          <ac:inkMkLst>
            <pc:docMk/>
            <pc:sldMk cId="0" sldId="308"/>
            <ac:inkMk id="37" creationId="{9562CC7D-B51A-AF28-D3EC-8868F1CB1BA9}"/>
          </ac:inkMkLst>
        </pc:inkChg>
        <pc:inkChg chg="add del">
          <ac:chgData name="Richard Peng" userId="9a3a89ac-6dd8-4a6b-97d3-85a7a6a6f053" providerId="ADAL" clId="{5E8B4B3D-88B2-451F-977E-8CB4E2B9FCE6}" dt="2026-10-12T21:38:05.145" v="557" actId="9405"/>
          <ac:inkMkLst>
            <pc:docMk/>
            <pc:sldMk cId="0" sldId="308"/>
            <ac:inkMk id="38" creationId="{DCD8DD51-3AD9-FFF2-0493-82883A313971}"/>
          </ac:inkMkLst>
        </pc:inkChg>
        <pc:inkChg chg="add mod">
          <ac:chgData name="Richard Peng" userId="9a3a89ac-6dd8-4a6b-97d3-85a7a6a6f053" providerId="ADAL" clId="{5E8B4B3D-88B2-451F-977E-8CB4E2B9FCE6}" dt="2026-10-12T21:38:06.671" v="560"/>
          <ac:inkMkLst>
            <pc:docMk/>
            <pc:sldMk cId="0" sldId="308"/>
            <ac:inkMk id="40" creationId="{E143936D-568F-5023-F559-2B66E10C8F53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42" creationId="{990E29AC-9228-9300-6BC3-2743DC522CD8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43" creationId="{D18905A3-F6D6-4C24-4903-526AFE0ACDA9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44" creationId="{06491264-BB3C-E06C-8D9D-18789E69B6B0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45" creationId="{DA03BCDE-1830-6B0B-34BE-F2E7CE27F353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46" creationId="{D5F9C5E5-A0AF-4971-1AC5-45222DEF5505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47" creationId="{3EF4D450-CBD0-C075-D98F-C101D4335D48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48" creationId="{12D72E83-AF85-BC7C-E962-52497C2E1ADA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50" creationId="{ED986DB2-3682-E4AE-208C-0358EA399742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51" creationId="{A75A9631-B39D-1537-6D08-986C622C38A2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53" creationId="{D72B7F1F-B8BC-EB03-1EB5-6B2DA484ED04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54" creationId="{D8752FC1-92A3-EEEF-5D72-AB1E004B6093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55" creationId="{A4F5E422-CF1E-B6DE-BBC6-BCEB41581823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56" creationId="{36A26B9E-6BDA-A807-00CC-0720AFD0CC36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57" creationId="{2C020355-0FAE-4014-86A9-BA5910343111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58" creationId="{12724EE5-4C2B-EA98-70BF-6F3771BC06E7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59" creationId="{BD958F97-3525-E264-E698-C9F5BE0675DD}"/>
          </ac:inkMkLst>
        </pc:inkChg>
        <pc:inkChg chg="add mod">
          <ac:chgData name="Richard Peng" userId="9a3a89ac-6dd8-4a6b-97d3-85a7a6a6f053" providerId="ADAL" clId="{5E8B4B3D-88B2-451F-977E-8CB4E2B9FCE6}" dt="2026-10-12T21:38:19.244" v="580"/>
          <ac:inkMkLst>
            <pc:docMk/>
            <pc:sldMk cId="0" sldId="308"/>
            <ac:inkMk id="60" creationId="{0C8E4CF1-CF64-FFB0-5E20-162EC9CFCDEE}"/>
          </ac:inkMkLst>
        </pc:inkChg>
        <pc:inkChg chg="add">
          <ac:chgData name="Richard Peng" userId="9a3a89ac-6dd8-4a6b-97d3-85a7a6a6f053" providerId="ADAL" clId="{5E8B4B3D-88B2-451F-977E-8CB4E2B9FCE6}" dt="2026-10-12T22:06:23.073" v="644" actId="9405"/>
          <ac:inkMkLst>
            <pc:docMk/>
            <pc:sldMk cId="0" sldId="308"/>
            <ac:inkMk id="62" creationId="{974D81A1-EA2E-FBD8-2B9C-8ECFF91351B4}"/>
          </ac:inkMkLst>
        </pc:inkChg>
        <pc:inkChg chg="add">
          <ac:chgData name="Richard Peng" userId="9a3a89ac-6dd8-4a6b-97d3-85a7a6a6f053" providerId="ADAL" clId="{5E8B4B3D-88B2-451F-977E-8CB4E2B9FCE6}" dt="2026-10-12T22:06:23.912" v="645" actId="9405"/>
          <ac:inkMkLst>
            <pc:docMk/>
            <pc:sldMk cId="0" sldId="308"/>
            <ac:inkMk id="63" creationId="{9382EBAD-D3AA-5460-A40C-118FE024ADD3}"/>
          </ac:inkMkLst>
        </pc:inkChg>
        <pc:inkChg chg="add">
          <ac:chgData name="Richard Peng" userId="9a3a89ac-6dd8-4a6b-97d3-85a7a6a6f053" providerId="ADAL" clId="{5E8B4B3D-88B2-451F-977E-8CB4E2B9FCE6}" dt="2026-10-12T22:06:26.081" v="646" actId="9405"/>
          <ac:inkMkLst>
            <pc:docMk/>
            <pc:sldMk cId="0" sldId="308"/>
            <ac:inkMk id="1088" creationId="{C7FD24C1-D0C1-40EA-8A45-0DE7B09EA4D1}"/>
          </ac:inkMkLst>
        </pc:inkChg>
        <pc:inkChg chg="add mod">
          <ac:chgData name="Richard Peng" userId="9a3a89ac-6dd8-4a6b-97d3-85a7a6a6f053" providerId="ADAL" clId="{5E8B4B3D-88B2-451F-977E-8CB4E2B9FCE6}" dt="2026-10-12T22:06:29.587" v="651"/>
          <ac:inkMkLst>
            <pc:docMk/>
            <pc:sldMk cId="0" sldId="308"/>
            <ac:inkMk id="1089" creationId="{8907567E-2E7A-F804-06E8-6C18F77CEBBA}"/>
          </ac:inkMkLst>
        </pc:inkChg>
        <pc:inkChg chg="add mod">
          <ac:chgData name="Richard Peng" userId="9a3a89ac-6dd8-4a6b-97d3-85a7a6a6f053" providerId="ADAL" clId="{5E8B4B3D-88B2-451F-977E-8CB4E2B9FCE6}" dt="2026-10-12T22:06:29.587" v="651"/>
          <ac:inkMkLst>
            <pc:docMk/>
            <pc:sldMk cId="0" sldId="308"/>
            <ac:inkMk id="1090" creationId="{2BED90B0-3862-2937-999A-5BDC2753A493}"/>
          </ac:inkMkLst>
        </pc:inkChg>
        <pc:inkChg chg="add mod">
          <ac:chgData name="Richard Peng" userId="9a3a89ac-6dd8-4a6b-97d3-85a7a6a6f053" providerId="ADAL" clId="{5E8B4B3D-88B2-451F-977E-8CB4E2B9FCE6}" dt="2026-10-12T22:06:29.587" v="651"/>
          <ac:inkMkLst>
            <pc:docMk/>
            <pc:sldMk cId="0" sldId="308"/>
            <ac:inkMk id="1091" creationId="{63E40D69-E78E-9AC7-70B2-6F3C58578BF5}"/>
          </ac:inkMkLst>
        </pc:inkChg>
        <pc:inkChg chg="add mod">
          <ac:chgData name="Richard Peng" userId="9a3a89ac-6dd8-4a6b-97d3-85a7a6a6f053" providerId="ADAL" clId="{5E8B4B3D-88B2-451F-977E-8CB4E2B9FCE6}" dt="2026-10-12T22:06:29.587" v="651"/>
          <ac:inkMkLst>
            <pc:docMk/>
            <pc:sldMk cId="0" sldId="308"/>
            <ac:inkMk id="1092" creationId="{06C5CC0E-EDA1-538A-A195-49890A0E4AB5}"/>
          </ac:inkMkLst>
        </pc:inkChg>
        <pc:inkChg chg="add">
          <ac:chgData name="Richard Peng" userId="9a3a89ac-6dd8-4a6b-97d3-85a7a6a6f053" providerId="ADAL" clId="{5E8B4B3D-88B2-451F-977E-8CB4E2B9FCE6}" dt="2026-10-12T22:06:32.234" v="652" actId="9405"/>
          <ac:inkMkLst>
            <pc:docMk/>
            <pc:sldMk cId="0" sldId="308"/>
            <ac:inkMk id="1094" creationId="{1D396FB7-9307-B31D-EB01-F3E2FFEDC458}"/>
          </ac:inkMkLst>
        </pc:inkChg>
        <pc:inkChg chg="add mod">
          <ac:chgData name="Richard Peng" userId="9a3a89ac-6dd8-4a6b-97d3-85a7a6a6f053" providerId="ADAL" clId="{5E8B4B3D-88B2-451F-977E-8CB4E2B9FCE6}" dt="2026-10-12T22:06:34.681" v="655"/>
          <ac:inkMkLst>
            <pc:docMk/>
            <pc:sldMk cId="0" sldId="308"/>
            <ac:inkMk id="1095" creationId="{7D58E1E1-0704-F413-2289-3DFEAA33CBF3}"/>
          </ac:inkMkLst>
        </pc:inkChg>
        <pc:inkChg chg="add mod">
          <ac:chgData name="Richard Peng" userId="9a3a89ac-6dd8-4a6b-97d3-85a7a6a6f053" providerId="ADAL" clId="{5E8B4B3D-88B2-451F-977E-8CB4E2B9FCE6}" dt="2026-10-12T22:06:34.681" v="655"/>
          <ac:inkMkLst>
            <pc:docMk/>
            <pc:sldMk cId="0" sldId="308"/>
            <ac:inkMk id="1182" creationId="{F1AAFD0E-6F59-9174-12A3-DAC0D59ADDD6}"/>
          </ac:inkMkLst>
        </pc:inkChg>
        <pc:inkChg chg="add">
          <ac:chgData name="Richard Peng" userId="9a3a89ac-6dd8-4a6b-97d3-85a7a6a6f053" providerId="ADAL" clId="{5E8B4B3D-88B2-451F-977E-8CB4E2B9FCE6}" dt="2026-10-12T22:06:36.356" v="656" actId="9405"/>
          <ac:inkMkLst>
            <pc:docMk/>
            <pc:sldMk cId="0" sldId="308"/>
            <ac:inkMk id="1184" creationId="{E5A153DD-5C63-A94D-5A87-759D5C82FBAD}"/>
          </ac:inkMkLst>
        </pc:inkChg>
        <pc:inkChg chg="add mod">
          <ac:chgData name="Richard Peng" userId="9a3a89ac-6dd8-4a6b-97d3-85a7a6a6f053" providerId="ADAL" clId="{5E8B4B3D-88B2-451F-977E-8CB4E2B9FCE6}" dt="2026-10-12T22:06:40.428" v="659"/>
          <ac:inkMkLst>
            <pc:docMk/>
            <pc:sldMk cId="0" sldId="308"/>
            <ac:inkMk id="1185" creationId="{B16F7639-23B7-59D3-A942-01248FAF2D74}"/>
          </ac:inkMkLst>
        </pc:inkChg>
        <pc:inkChg chg="add mod">
          <ac:chgData name="Richard Peng" userId="9a3a89ac-6dd8-4a6b-97d3-85a7a6a6f053" providerId="ADAL" clId="{5E8B4B3D-88B2-451F-977E-8CB4E2B9FCE6}" dt="2026-10-12T22:06:40.428" v="659"/>
          <ac:inkMkLst>
            <pc:docMk/>
            <pc:sldMk cId="0" sldId="308"/>
            <ac:inkMk id="1186" creationId="{636CA707-9B8B-C482-4C0E-20743878D646}"/>
          </ac:inkMkLst>
        </pc:inkChg>
        <pc:inkChg chg="add mod">
          <ac:chgData name="Richard Peng" userId="9a3a89ac-6dd8-4a6b-97d3-85a7a6a6f053" providerId="ADAL" clId="{5E8B4B3D-88B2-451F-977E-8CB4E2B9FCE6}" dt="2026-10-12T22:06:45.454" v="666"/>
          <ac:inkMkLst>
            <pc:docMk/>
            <pc:sldMk cId="0" sldId="308"/>
            <ac:inkMk id="1188" creationId="{5EB824D0-C095-0FEE-0B7C-094210E019AC}"/>
          </ac:inkMkLst>
        </pc:inkChg>
        <pc:inkChg chg="add del mod">
          <ac:chgData name="Richard Peng" userId="9a3a89ac-6dd8-4a6b-97d3-85a7a6a6f053" providerId="ADAL" clId="{5E8B4B3D-88B2-451F-977E-8CB4E2B9FCE6}" dt="2026-10-12T22:06:46.071" v="668" actId="9405"/>
          <ac:inkMkLst>
            <pc:docMk/>
            <pc:sldMk cId="0" sldId="308"/>
            <ac:inkMk id="1189" creationId="{8222ADE1-686D-CB23-A94B-4F6DCAC230D0}"/>
          </ac:inkMkLst>
        </pc:inkChg>
        <pc:inkChg chg="add del mod">
          <ac:chgData name="Richard Peng" userId="9a3a89ac-6dd8-4a6b-97d3-85a7a6a6f053" providerId="ADAL" clId="{5E8B4B3D-88B2-451F-977E-8CB4E2B9FCE6}" dt="2026-10-12T22:06:45.774" v="667" actId="9405"/>
          <ac:inkMkLst>
            <pc:docMk/>
            <pc:sldMk cId="0" sldId="308"/>
            <ac:inkMk id="1190" creationId="{A6FD26A4-33F2-09AD-EDE8-5509626224E0}"/>
          </ac:inkMkLst>
        </pc:inkChg>
        <pc:inkChg chg="add del mod">
          <ac:chgData name="Richard Peng" userId="9a3a89ac-6dd8-4a6b-97d3-85a7a6a6f053" providerId="ADAL" clId="{5E8B4B3D-88B2-451F-977E-8CB4E2B9FCE6}" dt="2026-10-12T22:06:45.454" v="666"/>
          <ac:inkMkLst>
            <pc:docMk/>
            <pc:sldMk cId="0" sldId="308"/>
            <ac:inkMk id="1191" creationId="{AFB1A4E6-E43A-5FA3-78D5-7F1F5EF80FA8}"/>
          </ac:inkMkLst>
        </pc:inkChg>
        <pc:inkChg chg="add mod">
          <ac:chgData name="Richard Peng" userId="9a3a89ac-6dd8-4a6b-97d3-85a7a6a6f053" providerId="ADAL" clId="{5E8B4B3D-88B2-451F-977E-8CB4E2B9FCE6}" dt="2026-10-12T22:06:50.619" v="672"/>
          <ac:inkMkLst>
            <pc:docMk/>
            <pc:sldMk cId="0" sldId="308"/>
            <ac:inkMk id="1193" creationId="{546EA45D-E5EC-A73A-938F-D1E66E0B1BCE}"/>
          </ac:inkMkLst>
        </pc:inkChg>
        <pc:inkChg chg="add mod">
          <ac:chgData name="Richard Peng" userId="9a3a89ac-6dd8-4a6b-97d3-85a7a6a6f053" providerId="ADAL" clId="{5E8B4B3D-88B2-451F-977E-8CB4E2B9FCE6}" dt="2026-10-12T22:06:50.619" v="672"/>
          <ac:inkMkLst>
            <pc:docMk/>
            <pc:sldMk cId="0" sldId="308"/>
            <ac:inkMk id="1194" creationId="{4AA8F219-16BF-84C7-3784-23CEAD2FE040}"/>
          </ac:inkMkLst>
        </pc:inkChg>
        <pc:inkChg chg="add mod">
          <ac:chgData name="Richard Peng" userId="9a3a89ac-6dd8-4a6b-97d3-85a7a6a6f053" providerId="ADAL" clId="{5E8B4B3D-88B2-451F-977E-8CB4E2B9FCE6}" dt="2026-10-12T22:06:50.619" v="672"/>
          <ac:inkMkLst>
            <pc:docMk/>
            <pc:sldMk cId="0" sldId="308"/>
            <ac:inkMk id="1195" creationId="{A7E37EA9-B8C8-E9C6-9C18-33D6DAD0AF28}"/>
          </ac:inkMkLst>
        </pc:inkChg>
      </pc:sldChg>
      <pc:sldChg chg="addSp delSp modSp mod modNotes">
        <pc:chgData name="Richard Peng" userId="9a3a89ac-6dd8-4a6b-97d3-85a7a6a6f053" providerId="ADAL" clId="{5E8B4B3D-88B2-451F-977E-8CB4E2B9FCE6}" dt="2026-10-12T22:08:43.305" v="673" actId="20577"/>
        <pc:sldMkLst>
          <pc:docMk/>
          <pc:sldMk cId="0" sldId="309"/>
        </pc:sldMkLst>
        <pc:spChg chg="add mod">
          <ac:chgData name="Richard Peng" userId="9a3a89ac-6dd8-4a6b-97d3-85a7a6a6f053" providerId="ADAL" clId="{5E8B4B3D-88B2-451F-977E-8CB4E2B9FCE6}" dt="2026-10-12T21:39:10.928" v="586" actId="1076"/>
          <ac:spMkLst>
            <pc:docMk/>
            <pc:sldMk cId="0" sldId="309"/>
            <ac:spMk id="2" creationId="{022D7819-DEF6-E119-8A27-17944444E570}"/>
          </ac:spMkLst>
        </pc:spChg>
        <pc:spChg chg="add mod">
          <ac:chgData name="Richard Peng" userId="9a3a89ac-6dd8-4a6b-97d3-85a7a6a6f053" providerId="ADAL" clId="{5E8B4B3D-88B2-451F-977E-8CB4E2B9FCE6}" dt="2026-10-12T21:39:10.928" v="586" actId="1076"/>
          <ac:spMkLst>
            <pc:docMk/>
            <pc:sldMk cId="0" sldId="309"/>
            <ac:spMk id="3" creationId="{0A5A6CE5-8CB1-F981-CEA1-ACE3D6D4611A}"/>
          </ac:spMkLst>
        </pc:spChg>
        <pc:spChg chg="del">
          <ac:chgData name="Richard Peng" userId="9a3a89ac-6dd8-4a6b-97d3-85a7a6a6f053" providerId="ADAL" clId="{5E8B4B3D-88B2-451F-977E-8CB4E2B9FCE6}" dt="2026-10-12T21:39:07.215" v="584" actId="478"/>
          <ac:spMkLst>
            <pc:docMk/>
            <pc:sldMk cId="0" sldId="309"/>
            <ac:spMk id="1184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2:08:43.305" v="673" actId="20577"/>
          <ac:spMkLst>
            <pc:docMk/>
            <pc:sldMk cId="0" sldId="309"/>
            <ac:spMk id="1186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2:08:43.305" v="673" actId="20577"/>
          <ac:spMkLst>
            <pc:docMk/>
            <pc:sldMk cId="0" sldId="309"/>
            <ac:spMk id="1187" creationId="{00000000-0000-0000-0000-000000000000}"/>
          </ac:spMkLst>
        </pc:spChg>
        <pc:spChg chg="del topLvl">
          <ac:chgData name="Richard Peng" userId="9a3a89ac-6dd8-4a6b-97d3-85a7a6a6f053" providerId="ADAL" clId="{5E8B4B3D-88B2-451F-977E-8CB4E2B9FCE6}" dt="2026-10-12T21:39:05.743" v="583" actId="478"/>
          <ac:spMkLst>
            <pc:docMk/>
            <pc:sldMk cId="0" sldId="309"/>
            <ac:spMk id="1268" creationId="{00000000-0000-0000-0000-000000000000}"/>
          </ac:spMkLst>
        </pc:spChg>
        <pc:grpChg chg="del mod">
          <ac:chgData name="Richard Peng" userId="9a3a89ac-6dd8-4a6b-97d3-85a7a6a6f053" providerId="ADAL" clId="{5E8B4B3D-88B2-451F-977E-8CB4E2B9FCE6}" dt="2026-10-12T21:43:20.367" v="627"/>
          <ac:grpSpMkLst>
            <pc:docMk/>
            <pc:sldMk cId="0" sldId="309"/>
            <ac:grpSpMk id="8" creationId="{0B19246B-0D69-194D-FEDB-8DF193027E27}"/>
          </ac:grpSpMkLst>
        </pc:grpChg>
        <pc:grpChg chg="del mod">
          <ac:chgData name="Richard Peng" userId="9a3a89ac-6dd8-4a6b-97d3-85a7a6a6f053" providerId="ADAL" clId="{5E8B4B3D-88B2-451F-977E-8CB4E2B9FCE6}" dt="2026-10-12T21:42:53.113" v="614"/>
          <ac:grpSpMkLst>
            <pc:docMk/>
            <pc:sldMk cId="0" sldId="309"/>
            <ac:grpSpMk id="10" creationId="{DBEAA38A-9EE7-DCF3-0CC3-34B7223E61B4}"/>
          </ac:grpSpMkLst>
        </pc:grpChg>
        <pc:grpChg chg="del mod">
          <ac:chgData name="Richard Peng" userId="9a3a89ac-6dd8-4a6b-97d3-85a7a6a6f053" providerId="ADAL" clId="{5E8B4B3D-88B2-451F-977E-8CB4E2B9FCE6}" dt="2026-10-12T21:42:53.113" v="614"/>
          <ac:grpSpMkLst>
            <pc:docMk/>
            <pc:sldMk cId="0" sldId="309"/>
            <ac:grpSpMk id="18" creationId="{A8800C75-6411-2416-0131-E5C7B6854583}"/>
          </ac:grpSpMkLst>
        </pc:grpChg>
        <pc:grpChg chg="del mod">
          <ac:chgData name="Richard Peng" userId="9a3a89ac-6dd8-4a6b-97d3-85a7a6a6f053" providerId="ADAL" clId="{5E8B4B3D-88B2-451F-977E-8CB4E2B9FCE6}" dt="2026-10-12T21:42:53.624" v="616"/>
          <ac:grpSpMkLst>
            <pc:docMk/>
            <pc:sldMk cId="0" sldId="309"/>
            <ac:grpSpMk id="24" creationId="{24F4535C-AB93-4A7C-8F58-DF980718A616}"/>
          </ac:grpSpMkLst>
        </pc:grpChg>
        <pc:grpChg chg="mod">
          <ac:chgData name="Richard Peng" userId="9a3a89ac-6dd8-4a6b-97d3-85a7a6a6f053" providerId="ADAL" clId="{5E8B4B3D-88B2-451F-977E-8CB4E2B9FCE6}" dt="2026-10-12T21:42:53.113" v="614"/>
          <ac:grpSpMkLst>
            <pc:docMk/>
            <pc:sldMk cId="0" sldId="309"/>
            <ac:grpSpMk id="25" creationId="{50764EE3-0C2D-43E1-52EC-FA5756523F34}"/>
          </ac:grpSpMkLst>
        </pc:grpChg>
        <pc:grpChg chg="del mod">
          <ac:chgData name="Richard Peng" userId="9a3a89ac-6dd8-4a6b-97d3-85a7a6a6f053" providerId="ADAL" clId="{5E8B4B3D-88B2-451F-977E-8CB4E2B9FCE6}" dt="2026-10-12T21:42:56.077" v="622"/>
          <ac:grpSpMkLst>
            <pc:docMk/>
            <pc:sldMk cId="0" sldId="309"/>
            <ac:grpSpMk id="27" creationId="{3445368A-30B8-5C03-87D1-717298ED89CE}"/>
          </ac:grpSpMkLst>
        </pc:grpChg>
        <pc:grpChg chg="mod">
          <ac:chgData name="Richard Peng" userId="9a3a89ac-6dd8-4a6b-97d3-85a7a6a6f053" providerId="ADAL" clId="{5E8B4B3D-88B2-451F-977E-8CB4E2B9FCE6}" dt="2026-10-12T21:42:56.077" v="622"/>
          <ac:grpSpMkLst>
            <pc:docMk/>
            <pc:sldMk cId="0" sldId="309"/>
            <ac:grpSpMk id="33" creationId="{3FC5BA66-131D-7528-E5E1-E763DF6CFEED}"/>
          </ac:grpSpMkLst>
        </pc:grpChg>
        <pc:grpChg chg="del mod">
          <ac:chgData name="Richard Peng" userId="9a3a89ac-6dd8-4a6b-97d3-85a7a6a6f053" providerId="ADAL" clId="{5E8B4B3D-88B2-451F-977E-8CB4E2B9FCE6}" dt="2026-10-12T21:43:34.285" v="643"/>
          <ac:grpSpMkLst>
            <pc:docMk/>
            <pc:sldMk cId="0" sldId="309"/>
            <ac:grpSpMk id="38" creationId="{31BD91E2-A8CF-168E-D308-D11B30077B3B}"/>
          </ac:grpSpMkLst>
        </pc:grpChg>
        <pc:grpChg chg="mod">
          <ac:chgData name="Richard Peng" userId="9a3a89ac-6dd8-4a6b-97d3-85a7a6a6f053" providerId="ADAL" clId="{5E8B4B3D-88B2-451F-977E-8CB4E2B9FCE6}" dt="2026-10-12T21:43:34.285" v="643"/>
          <ac:grpSpMkLst>
            <pc:docMk/>
            <pc:sldMk cId="0" sldId="309"/>
            <ac:grpSpMk id="54" creationId="{3B6368FC-68A0-77A3-1AAD-1980CBA89278}"/>
          </ac:grpSpMkLst>
        </pc:grpChg>
        <pc:grpChg chg="mod">
          <ac:chgData name="Richard Peng" userId="9a3a89ac-6dd8-4a6b-97d3-85a7a6a6f053" providerId="ADAL" clId="{5E8B4B3D-88B2-451F-977E-8CB4E2B9FCE6}" dt="2026-10-12T22:08:43.305" v="673" actId="20577"/>
          <ac:grpSpMkLst>
            <pc:docMk/>
            <pc:sldMk cId="0" sldId="309"/>
            <ac:grpSpMk id="1188" creationId="{00000000-0000-0000-0000-000000000000}"/>
          </ac:grpSpMkLst>
        </pc:grpChg>
        <pc:grpChg chg="topLvl">
          <ac:chgData name="Richard Peng" userId="9a3a89ac-6dd8-4a6b-97d3-85a7a6a6f053" providerId="ADAL" clId="{5E8B4B3D-88B2-451F-977E-8CB4E2B9FCE6}" dt="2026-10-12T21:39:05.743" v="583" actId="478"/>
          <ac:grpSpMkLst>
            <pc:docMk/>
            <pc:sldMk cId="0" sldId="309"/>
            <ac:grpSpMk id="1267" creationId="{00000000-0000-0000-0000-000000000000}"/>
          </ac:grpSpMkLst>
        </pc:grpChg>
        <pc:grpChg chg="del">
          <ac:chgData name="Richard Peng" userId="9a3a89ac-6dd8-4a6b-97d3-85a7a6a6f053" providerId="ADAL" clId="{5E8B4B3D-88B2-451F-977E-8CB4E2B9FCE6}" dt="2026-10-12T21:39:05.743" v="583" actId="478"/>
          <ac:grpSpMkLst>
            <pc:docMk/>
            <pc:sldMk cId="0" sldId="309"/>
            <ac:grpSpMk id="1269" creationId="{00000000-0000-0000-0000-000000000000}"/>
          </ac:grpSpMkLst>
        </pc:grpChg>
        <pc:inkChg chg="add del mod">
          <ac:chgData name="Richard Peng" userId="9a3a89ac-6dd8-4a6b-97d3-85a7a6a6f053" providerId="ADAL" clId="{5E8B4B3D-88B2-451F-977E-8CB4E2B9FCE6}" dt="2026-10-12T21:39:15.173" v="587" actId="478"/>
          <ac:inkMkLst>
            <pc:docMk/>
            <pc:sldMk cId="0" sldId="309"/>
            <ac:inkMk id="4" creationId="{C991FFB9-4381-00C6-7E36-352A02B9062C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5" creationId="{1023A107-E957-C4CF-D13D-A90284BBA4E2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6" creationId="{30F1F1CE-A410-0208-484B-232DD8594361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7" creationId="{846F210B-22A0-9945-092B-3C5E6857CC72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9" creationId="{C8986A1C-0A64-C835-BDDD-BC0B4E2157C0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11" creationId="{CBD846BB-61C5-3515-7DA7-F499504AECA2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12" creationId="{39A37046-28EA-B5D5-0633-969A9CE054D9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13" creationId="{8F0870BC-5E20-DB3D-4F9A-CBD0949D74ED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14" creationId="{500D9716-E2FF-B060-8EB2-1DF63BA14F72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15" creationId="{E1B88B78-5D2F-9CEA-DF0D-42946972C341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16" creationId="{6175477E-6178-4F80-F4E8-B7F37FE7512F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17" creationId="{EDC5D3EC-FDF4-6F5D-0542-DC9CEFE51251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19" creationId="{C1CFA927-EE1E-C018-5FD0-5451862AF800}"/>
          </ac:inkMkLst>
        </pc:inkChg>
        <pc:inkChg chg="add mod">
          <ac:chgData name="Richard Peng" userId="9a3a89ac-6dd8-4a6b-97d3-85a7a6a6f053" providerId="ADAL" clId="{5E8B4B3D-88B2-451F-977E-8CB4E2B9FCE6}" dt="2026-10-12T21:42:53.113" v="614"/>
          <ac:inkMkLst>
            <pc:docMk/>
            <pc:sldMk cId="0" sldId="309"/>
            <ac:inkMk id="20" creationId="{15065AC4-050F-2047-6F23-D396DFF371A8}"/>
          </ac:inkMkLst>
        </pc:inkChg>
        <pc:inkChg chg="add mod">
          <ac:chgData name="Richard Peng" userId="9a3a89ac-6dd8-4a6b-97d3-85a7a6a6f053" providerId="ADAL" clId="{5E8B4B3D-88B2-451F-977E-8CB4E2B9FCE6}" dt="2026-10-12T21:42:56.077" v="622"/>
          <ac:inkMkLst>
            <pc:docMk/>
            <pc:sldMk cId="0" sldId="309"/>
            <ac:inkMk id="21" creationId="{16B6C789-8507-8D52-CDB6-7BD4EEDA7325}"/>
          </ac:inkMkLst>
        </pc:inkChg>
        <pc:inkChg chg="add mod">
          <ac:chgData name="Richard Peng" userId="9a3a89ac-6dd8-4a6b-97d3-85a7a6a6f053" providerId="ADAL" clId="{5E8B4B3D-88B2-451F-977E-8CB4E2B9FCE6}" dt="2026-10-12T21:42:56.077" v="622"/>
          <ac:inkMkLst>
            <pc:docMk/>
            <pc:sldMk cId="0" sldId="309"/>
            <ac:inkMk id="22" creationId="{850D5A3C-9010-9E76-1F27-574BD86F89EE}"/>
          </ac:inkMkLst>
        </pc:inkChg>
        <pc:inkChg chg="add mod">
          <ac:chgData name="Richard Peng" userId="9a3a89ac-6dd8-4a6b-97d3-85a7a6a6f053" providerId="ADAL" clId="{5E8B4B3D-88B2-451F-977E-8CB4E2B9FCE6}" dt="2026-10-12T21:42:56.077" v="622"/>
          <ac:inkMkLst>
            <pc:docMk/>
            <pc:sldMk cId="0" sldId="309"/>
            <ac:inkMk id="23" creationId="{6E74DBA2-DD8B-5950-6555-4CEBC48D7AE6}"/>
          </ac:inkMkLst>
        </pc:inkChg>
        <pc:inkChg chg="add mod">
          <ac:chgData name="Richard Peng" userId="9a3a89ac-6dd8-4a6b-97d3-85a7a6a6f053" providerId="ADAL" clId="{5E8B4B3D-88B2-451F-977E-8CB4E2B9FCE6}" dt="2026-10-12T21:42:56.077" v="622"/>
          <ac:inkMkLst>
            <pc:docMk/>
            <pc:sldMk cId="0" sldId="309"/>
            <ac:inkMk id="26" creationId="{1341F481-4032-FD9B-8AB1-6069130033FA}"/>
          </ac:inkMkLst>
        </pc:inkChg>
        <pc:inkChg chg="add mod">
          <ac:chgData name="Richard Peng" userId="9a3a89ac-6dd8-4a6b-97d3-85a7a6a6f053" providerId="ADAL" clId="{5E8B4B3D-88B2-451F-977E-8CB4E2B9FCE6}" dt="2026-10-12T21:42:56.077" v="622"/>
          <ac:inkMkLst>
            <pc:docMk/>
            <pc:sldMk cId="0" sldId="309"/>
            <ac:inkMk id="28" creationId="{514C90B4-0DAC-F05B-E73D-060F1B8D5EF0}"/>
          </ac:inkMkLst>
        </pc:inkChg>
        <pc:inkChg chg="add mod">
          <ac:chgData name="Richard Peng" userId="9a3a89ac-6dd8-4a6b-97d3-85a7a6a6f053" providerId="ADAL" clId="{5E8B4B3D-88B2-451F-977E-8CB4E2B9FCE6}" dt="2026-10-12T21:42:56.077" v="622"/>
          <ac:inkMkLst>
            <pc:docMk/>
            <pc:sldMk cId="0" sldId="309"/>
            <ac:inkMk id="29" creationId="{745738DE-4C4E-DF21-7B50-DA6F87CFC273}"/>
          </ac:inkMkLst>
        </pc:inkChg>
        <pc:inkChg chg="add mod">
          <ac:chgData name="Richard Peng" userId="9a3a89ac-6dd8-4a6b-97d3-85a7a6a6f053" providerId="ADAL" clId="{5E8B4B3D-88B2-451F-977E-8CB4E2B9FCE6}" dt="2026-10-12T21:42:56.077" v="622"/>
          <ac:inkMkLst>
            <pc:docMk/>
            <pc:sldMk cId="0" sldId="309"/>
            <ac:inkMk id="30" creationId="{EBCB12C4-BEBD-3D78-D178-5590F5D76486}"/>
          </ac:inkMkLst>
        </pc:inkChg>
        <pc:inkChg chg="add mod">
          <ac:chgData name="Richard Peng" userId="9a3a89ac-6dd8-4a6b-97d3-85a7a6a6f053" providerId="ADAL" clId="{5E8B4B3D-88B2-451F-977E-8CB4E2B9FCE6}" dt="2026-10-12T21:42:56.077" v="622"/>
          <ac:inkMkLst>
            <pc:docMk/>
            <pc:sldMk cId="0" sldId="309"/>
            <ac:inkMk id="31" creationId="{602A586C-4959-6568-FC53-6302FFAF6337}"/>
          </ac:inkMkLst>
        </pc:inkChg>
        <pc:inkChg chg="add mod">
          <ac:chgData name="Richard Peng" userId="9a3a89ac-6dd8-4a6b-97d3-85a7a6a6f053" providerId="ADAL" clId="{5E8B4B3D-88B2-451F-977E-8CB4E2B9FCE6}" dt="2026-10-12T21:42:56.077" v="622"/>
          <ac:inkMkLst>
            <pc:docMk/>
            <pc:sldMk cId="0" sldId="309"/>
            <ac:inkMk id="32" creationId="{50C7C841-A9F6-A3DC-F334-925ED333EA06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34" creationId="{F29C7D35-C241-7B2A-C2BD-A729EAE7B4DE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35" creationId="{D5586148-E590-D1F7-E5AD-63D672A32FC0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36" creationId="{37D97F3B-59F6-D917-47DA-B0882C83978D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37" creationId="{FF30122A-A6D6-52A9-A497-7FAF84D79984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39" creationId="{B98330FC-BFBF-BB95-F443-9204DBDB4384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0" creationId="{9E1A2088-9F68-9BE2-CCFD-A95322B86735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1" creationId="{74192A1C-C79F-03C4-64A8-568915EC21E0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2" creationId="{8C541CA5-6D10-99A1-32C3-9BF0730C4865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3" creationId="{822EFC9B-7495-84E7-5B69-1DBEF38BB540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4" creationId="{9425F81D-2DAA-6BE0-9A8E-E1DB47D8AC54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5" creationId="{497A8593-DF2E-F1A3-1962-AAF5B385A092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6" creationId="{B4E3FC7C-B4A4-7EDA-2C17-06ED817475D4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7" creationId="{9B3C7F26-931F-8111-9280-0F3A8A4DA60A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8" creationId="{6745A420-A1E6-CE89-8FCF-E2AAC41B76D1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49" creationId="{2C362229-3AAB-C0BE-016E-7843E02117D1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50" creationId="{006AABDF-9ACF-6AA8-4F83-1DED8056CD8A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51" creationId="{5CD6A5DE-150E-A38B-90C6-6177C6D8FE07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52" creationId="{EAB5C0F7-08E4-D30C-9EFF-5835BB4C9523}"/>
          </ac:inkMkLst>
        </pc:inkChg>
        <pc:inkChg chg="add mod">
          <ac:chgData name="Richard Peng" userId="9a3a89ac-6dd8-4a6b-97d3-85a7a6a6f053" providerId="ADAL" clId="{5E8B4B3D-88B2-451F-977E-8CB4E2B9FCE6}" dt="2026-10-12T21:43:34.285" v="643"/>
          <ac:inkMkLst>
            <pc:docMk/>
            <pc:sldMk cId="0" sldId="309"/>
            <ac:inkMk id="53" creationId="{18E83AD8-1F92-1FEC-DFD0-AE1A5B42BB6C}"/>
          </ac:inkMkLst>
        </pc:inkChg>
      </pc:sldChg>
      <pc:sldChg chg="modNotesTx">
        <pc:chgData name="Richard Peng" userId="9a3a89ac-6dd8-4a6b-97d3-85a7a6a6f053" providerId="ADAL" clId="{5E8B4B3D-88B2-451F-977E-8CB4E2B9FCE6}" dt="2026-10-12T22:17:01.680" v="685"/>
        <pc:sldMkLst>
          <pc:docMk/>
          <pc:sldMk cId="0" sldId="312"/>
        </pc:sldMkLst>
      </pc:sldChg>
      <pc:sldChg chg="modSp">
        <pc:chgData name="Richard Peng" userId="9a3a89ac-6dd8-4a6b-97d3-85a7a6a6f053" providerId="ADAL" clId="{5E8B4B3D-88B2-451F-977E-8CB4E2B9FCE6}" dt="2026-10-12T22:44:30.963" v="720" actId="20577"/>
        <pc:sldMkLst>
          <pc:docMk/>
          <pc:sldMk cId="0" sldId="314"/>
        </pc:sldMkLst>
        <pc:spChg chg="mod">
          <ac:chgData name="Richard Peng" userId="9a3a89ac-6dd8-4a6b-97d3-85a7a6a6f053" providerId="ADAL" clId="{5E8B4B3D-88B2-451F-977E-8CB4E2B9FCE6}" dt="2026-10-12T22:44:30.963" v="720" actId="20577"/>
          <ac:spMkLst>
            <pc:docMk/>
            <pc:sldMk cId="0" sldId="314"/>
            <ac:spMk id="1468" creationId="{00000000-0000-0000-0000-000000000000}"/>
          </ac:spMkLst>
        </pc:spChg>
      </pc:sldChg>
      <pc:sldChg chg="modSp">
        <pc:chgData name="Richard Peng" userId="9a3a89ac-6dd8-4a6b-97d3-85a7a6a6f053" providerId="ADAL" clId="{5E8B4B3D-88B2-451F-977E-8CB4E2B9FCE6}" dt="2026-10-12T22:44:48.889" v="743"/>
        <pc:sldMkLst>
          <pc:docMk/>
          <pc:sldMk cId="0" sldId="315"/>
        </pc:sldMkLst>
        <pc:spChg chg="mod">
          <ac:chgData name="Richard Peng" userId="9a3a89ac-6dd8-4a6b-97d3-85a7a6a6f053" providerId="ADAL" clId="{5E8B4B3D-88B2-451F-977E-8CB4E2B9FCE6}" dt="2026-10-12T22:44:46.026" v="741" actId="20577"/>
          <ac:spMkLst>
            <pc:docMk/>
            <pc:sldMk cId="0" sldId="315"/>
            <ac:spMk id="1502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22:44:48.889" v="743"/>
          <ac:spMkLst>
            <pc:docMk/>
            <pc:sldMk cId="0" sldId="315"/>
            <ac:spMk id="1503" creationId="{00000000-0000-0000-0000-000000000000}"/>
          </ac:spMkLst>
        </pc:spChg>
      </pc:sldChg>
      <pc:sldChg chg="addSp delSp modSp mod">
        <pc:chgData name="Richard Peng" userId="9a3a89ac-6dd8-4a6b-97d3-85a7a6a6f053" providerId="ADAL" clId="{5E8B4B3D-88B2-451F-977E-8CB4E2B9FCE6}" dt="2026-10-12T22:45:40.439" v="761"/>
        <pc:sldMkLst>
          <pc:docMk/>
          <pc:sldMk cId="0" sldId="316"/>
        </pc:sldMkLst>
        <pc:grpChg chg="mod">
          <ac:chgData name="Richard Peng" userId="9a3a89ac-6dd8-4a6b-97d3-85a7a6a6f053" providerId="ADAL" clId="{5E8B4B3D-88B2-451F-977E-8CB4E2B9FCE6}" dt="2026-10-12T22:44:01.565" v="688"/>
          <ac:grpSpMkLst>
            <pc:docMk/>
            <pc:sldMk cId="0" sldId="316"/>
            <ac:grpSpMk id="4" creationId="{111967F4-4455-C52D-5CDF-937C45D48BBF}"/>
          </ac:grpSpMkLst>
        </pc:grpChg>
        <pc:grpChg chg="mod">
          <ac:chgData name="Richard Peng" userId="9a3a89ac-6dd8-4a6b-97d3-85a7a6a6f053" providerId="ADAL" clId="{5E8B4B3D-88B2-451F-977E-8CB4E2B9FCE6}" dt="2026-10-12T22:45:30.731" v="749"/>
          <ac:grpSpMkLst>
            <pc:docMk/>
            <pc:sldMk cId="0" sldId="316"/>
            <ac:grpSpMk id="8" creationId="{C02E0CC9-12EA-2F2B-51B0-0C92A8DF15C7}"/>
          </ac:grpSpMkLst>
        </pc:grpChg>
        <pc:grpChg chg="mod">
          <ac:chgData name="Richard Peng" userId="9a3a89ac-6dd8-4a6b-97d3-85a7a6a6f053" providerId="ADAL" clId="{5E8B4B3D-88B2-451F-977E-8CB4E2B9FCE6}" dt="2026-10-12T22:45:33.149" v="753"/>
          <ac:grpSpMkLst>
            <pc:docMk/>
            <pc:sldMk cId="0" sldId="316"/>
            <ac:grpSpMk id="11" creationId="{3E8D6A57-0C2C-F5A7-A87E-7BD37AD7C2F1}"/>
          </ac:grpSpMkLst>
        </pc:grpChg>
        <pc:grpChg chg="mod">
          <ac:chgData name="Richard Peng" userId="9a3a89ac-6dd8-4a6b-97d3-85a7a6a6f053" providerId="ADAL" clId="{5E8B4B3D-88B2-451F-977E-8CB4E2B9FCE6}" dt="2026-10-12T22:45:40.439" v="761"/>
          <ac:grpSpMkLst>
            <pc:docMk/>
            <pc:sldMk cId="0" sldId="316"/>
            <ac:grpSpMk id="19" creationId="{E9D04D07-095E-8E85-2358-F6B22024E8D5}"/>
          </ac:grpSpMkLst>
        </pc:grpChg>
        <pc:grpChg chg="mod">
          <ac:chgData name="Richard Peng" userId="9a3a89ac-6dd8-4a6b-97d3-85a7a6a6f053" providerId="ADAL" clId="{5E8B4B3D-88B2-451F-977E-8CB4E2B9FCE6}" dt="2026-10-12T22:45:40.439" v="761"/>
          <ac:grpSpMkLst>
            <pc:docMk/>
            <pc:sldMk cId="0" sldId="316"/>
            <ac:grpSpMk id="20" creationId="{E0C79B1A-5CB1-ABF3-3895-D36533E89DAB}"/>
          </ac:grpSpMkLst>
        </pc:grpChg>
        <pc:grpChg chg="mod">
          <ac:chgData name="Richard Peng" userId="9a3a89ac-6dd8-4a6b-97d3-85a7a6a6f053" providerId="ADAL" clId="{5E8B4B3D-88B2-451F-977E-8CB4E2B9FCE6}" dt="2026-10-12T22:45:40.439" v="761"/>
          <ac:grpSpMkLst>
            <pc:docMk/>
            <pc:sldMk cId="0" sldId="316"/>
            <ac:grpSpMk id="21" creationId="{B9A836F7-6C7A-BA60-CF66-F9C551119DC0}"/>
          </ac:grpSpMkLst>
        </pc:grpChg>
        <pc:inkChg chg="add mod">
          <ac:chgData name="Richard Peng" userId="9a3a89ac-6dd8-4a6b-97d3-85a7a6a6f053" providerId="ADAL" clId="{5E8B4B3D-88B2-451F-977E-8CB4E2B9FCE6}" dt="2026-10-12T22:44:01.565" v="688"/>
          <ac:inkMkLst>
            <pc:docMk/>
            <pc:sldMk cId="0" sldId="316"/>
            <ac:inkMk id="2" creationId="{CC02ACB1-FB3C-D5AF-6C53-DB40293E2820}"/>
          </ac:inkMkLst>
        </pc:inkChg>
        <pc:inkChg chg="add mod">
          <ac:chgData name="Richard Peng" userId="9a3a89ac-6dd8-4a6b-97d3-85a7a6a6f053" providerId="ADAL" clId="{5E8B4B3D-88B2-451F-977E-8CB4E2B9FCE6}" dt="2026-10-12T22:44:01.565" v="688"/>
          <ac:inkMkLst>
            <pc:docMk/>
            <pc:sldMk cId="0" sldId="316"/>
            <ac:inkMk id="3" creationId="{A154BED3-0B6B-8347-61E1-C113B6BC2E4E}"/>
          </ac:inkMkLst>
        </pc:inkChg>
        <pc:inkChg chg="add mod">
          <ac:chgData name="Richard Peng" userId="9a3a89ac-6dd8-4a6b-97d3-85a7a6a6f053" providerId="ADAL" clId="{5E8B4B3D-88B2-451F-977E-8CB4E2B9FCE6}" dt="2026-10-12T22:45:30.731" v="749"/>
          <ac:inkMkLst>
            <pc:docMk/>
            <pc:sldMk cId="0" sldId="316"/>
            <ac:inkMk id="5" creationId="{4E55B70F-B653-618E-316A-B9AC84A852DD}"/>
          </ac:inkMkLst>
        </pc:inkChg>
        <pc:inkChg chg="add del mod">
          <ac:chgData name="Richard Peng" userId="9a3a89ac-6dd8-4a6b-97d3-85a7a6a6f053" providerId="ADAL" clId="{5E8B4B3D-88B2-451F-977E-8CB4E2B9FCE6}" dt="2026-10-12T22:45:30.979" v="750" actId="9405"/>
          <ac:inkMkLst>
            <pc:docMk/>
            <pc:sldMk cId="0" sldId="316"/>
            <ac:inkMk id="6" creationId="{EEF7397C-692E-5DB1-813F-79C743D4FF65}"/>
          </ac:inkMkLst>
        </pc:inkChg>
        <pc:inkChg chg="add del mod">
          <ac:chgData name="Richard Peng" userId="9a3a89ac-6dd8-4a6b-97d3-85a7a6a6f053" providerId="ADAL" clId="{5E8B4B3D-88B2-451F-977E-8CB4E2B9FCE6}" dt="2026-10-12T22:45:30.731" v="749"/>
          <ac:inkMkLst>
            <pc:docMk/>
            <pc:sldMk cId="0" sldId="316"/>
            <ac:inkMk id="7" creationId="{ABD9EC01-D276-02F6-20F3-664D1D65E64C}"/>
          </ac:inkMkLst>
        </pc:inkChg>
        <pc:inkChg chg="add mod">
          <ac:chgData name="Richard Peng" userId="9a3a89ac-6dd8-4a6b-97d3-85a7a6a6f053" providerId="ADAL" clId="{5E8B4B3D-88B2-451F-977E-8CB4E2B9FCE6}" dt="2026-10-12T22:45:33.149" v="753"/>
          <ac:inkMkLst>
            <pc:docMk/>
            <pc:sldMk cId="0" sldId="316"/>
            <ac:inkMk id="9" creationId="{51684357-FA9D-D163-0BFD-DFDB4262057F}"/>
          </ac:inkMkLst>
        </pc:inkChg>
        <pc:inkChg chg="add mod">
          <ac:chgData name="Richard Peng" userId="9a3a89ac-6dd8-4a6b-97d3-85a7a6a6f053" providerId="ADAL" clId="{5E8B4B3D-88B2-451F-977E-8CB4E2B9FCE6}" dt="2026-10-12T22:45:33.149" v="753"/>
          <ac:inkMkLst>
            <pc:docMk/>
            <pc:sldMk cId="0" sldId="316"/>
            <ac:inkMk id="10" creationId="{B5CB1DC7-C9CB-5524-E352-DF120A4C1CFA}"/>
          </ac:inkMkLst>
        </pc:inkChg>
        <pc:inkChg chg="add mod">
          <ac:chgData name="Richard Peng" userId="9a3a89ac-6dd8-4a6b-97d3-85a7a6a6f053" providerId="ADAL" clId="{5E8B4B3D-88B2-451F-977E-8CB4E2B9FCE6}" dt="2026-10-12T22:45:40.439" v="761"/>
          <ac:inkMkLst>
            <pc:docMk/>
            <pc:sldMk cId="0" sldId="316"/>
            <ac:inkMk id="12" creationId="{A5E8E58B-A192-FD4F-566D-61437FE3C55E}"/>
          </ac:inkMkLst>
        </pc:inkChg>
        <pc:inkChg chg="add mod">
          <ac:chgData name="Richard Peng" userId="9a3a89ac-6dd8-4a6b-97d3-85a7a6a6f053" providerId="ADAL" clId="{5E8B4B3D-88B2-451F-977E-8CB4E2B9FCE6}" dt="2026-10-12T22:45:40.439" v="761"/>
          <ac:inkMkLst>
            <pc:docMk/>
            <pc:sldMk cId="0" sldId="316"/>
            <ac:inkMk id="13" creationId="{A0ED497C-675F-14F2-604A-E6AEE11EC682}"/>
          </ac:inkMkLst>
        </pc:inkChg>
        <pc:inkChg chg="add mod">
          <ac:chgData name="Richard Peng" userId="9a3a89ac-6dd8-4a6b-97d3-85a7a6a6f053" providerId="ADAL" clId="{5E8B4B3D-88B2-451F-977E-8CB4E2B9FCE6}" dt="2026-10-12T22:45:40.439" v="761"/>
          <ac:inkMkLst>
            <pc:docMk/>
            <pc:sldMk cId="0" sldId="316"/>
            <ac:inkMk id="14" creationId="{E267356C-C961-7DF1-032E-FA379037DBCB}"/>
          </ac:inkMkLst>
        </pc:inkChg>
        <pc:inkChg chg="add mod">
          <ac:chgData name="Richard Peng" userId="9a3a89ac-6dd8-4a6b-97d3-85a7a6a6f053" providerId="ADAL" clId="{5E8B4B3D-88B2-451F-977E-8CB4E2B9FCE6}" dt="2026-10-12T22:45:40.439" v="761"/>
          <ac:inkMkLst>
            <pc:docMk/>
            <pc:sldMk cId="0" sldId="316"/>
            <ac:inkMk id="15" creationId="{0F29BB88-149D-8DBC-37E7-DC2CD06B02A6}"/>
          </ac:inkMkLst>
        </pc:inkChg>
        <pc:inkChg chg="add mod">
          <ac:chgData name="Richard Peng" userId="9a3a89ac-6dd8-4a6b-97d3-85a7a6a6f053" providerId="ADAL" clId="{5E8B4B3D-88B2-451F-977E-8CB4E2B9FCE6}" dt="2026-10-12T22:45:40.439" v="761"/>
          <ac:inkMkLst>
            <pc:docMk/>
            <pc:sldMk cId="0" sldId="316"/>
            <ac:inkMk id="16" creationId="{D5623F27-AF16-C977-F852-209B06B7226D}"/>
          </ac:inkMkLst>
        </pc:inkChg>
        <pc:inkChg chg="add mod">
          <ac:chgData name="Richard Peng" userId="9a3a89ac-6dd8-4a6b-97d3-85a7a6a6f053" providerId="ADAL" clId="{5E8B4B3D-88B2-451F-977E-8CB4E2B9FCE6}" dt="2026-10-12T22:45:40.439" v="761"/>
          <ac:inkMkLst>
            <pc:docMk/>
            <pc:sldMk cId="0" sldId="316"/>
            <ac:inkMk id="17" creationId="{C6C291D9-40E9-6794-F23C-B330402DF406}"/>
          </ac:inkMkLst>
        </pc:inkChg>
        <pc:inkChg chg="add mod">
          <ac:chgData name="Richard Peng" userId="9a3a89ac-6dd8-4a6b-97d3-85a7a6a6f053" providerId="ADAL" clId="{5E8B4B3D-88B2-451F-977E-8CB4E2B9FCE6}" dt="2026-10-12T22:45:40.439" v="761"/>
          <ac:inkMkLst>
            <pc:docMk/>
            <pc:sldMk cId="0" sldId="316"/>
            <ac:inkMk id="18" creationId="{7700066C-9040-1168-71EC-9EF1BE563AA7}"/>
          </ac:inkMkLst>
        </pc:inkChg>
      </pc:sldChg>
      <pc:sldChg chg="modSp mod">
        <pc:chgData name="Richard Peng" userId="9a3a89ac-6dd8-4a6b-97d3-85a7a6a6f053" providerId="ADAL" clId="{5E8B4B3D-88B2-451F-977E-8CB4E2B9FCE6}" dt="2026-10-13T21:12:12.398" v="764" actId="20577"/>
        <pc:sldMkLst>
          <pc:docMk/>
          <pc:sldMk cId="0" sldId="318"/>
        </pc:sldMkLst>
        <pc:spChg chg="mod">
          <ac:chgData name="Richard Peng" userId="9a3a89ac-6dd8-4a6b-97d3-85a7a6a6f053" providerId="ADAL" clId="{5E8B4B3D-88B2-451F-977E-8CB4E2B9FCE6}" dt="2026-10-13T21:12:12.398" v="764" actId="20577"/>
          <ac:spMkLst>
            <pc:docMk/>
            <pc:sldMk cId="0" sldId="318"/>
            <ac:spMk id="1566" creationId="{00000000-0000-0000-0000-000000000000}"/>
          </ac:spMkLst>
        </pc:spChg>
      </pc:sldChg>
      <pc:sldChg chg="addSp modSp mod">
        <pc:chgData name="Richard Peng" userId="9a3a89ac-6dd8-4a6b-97d3-85a7a6a6f053" providerId="ADAL" clId="{5E8B4B3D-88B2-451F-977E-8CB4E2B9FCE6}" dt="2026-10-13T21:12:52.935" v="773"/>
        <pc:sldMkLst>
          <pc:docMk/>
          <pc:sldMk cId="0" sldId="319"/>
        </pc:sldMkLst>
        <pc:grpChg chg="mod">
          <ac:chgData name="Richard Peng" userId="9a3a89ac-6dd8-4a6b-97d3-85a7a6a6f053" providerId="ADAL" clId="{5E8B4B3D-88B2-451F-977E-8CB4E2B9FCE6}" dt="2026-10-13T21:12:41.314" v="767"/>
          <ac:grpSpMkLst>
            <pc:docMk/>
            <pc:sldMk cId="0" sldId="319"/>
            <ac:grpSpMk id="4" creationId="{056A098E-6E3C-40F0-92A4-C67843C3AA8E}"/>
          </ac:grpSpMkLst>
        </pc:grpChg>
        <pc:grpChg chg="mod">
          <ac:chgData name="Richard Peng" userId="9a3a89ac-6dd8-4a6b-97d3-85a7a6a6f053" providerId="ADAL" clId="{5E8B4B3D-88B2-451F-977E-8CB4E2B9FCE6}" dt="2026-10-13T21:12:44.606" v="770"/>
          <ac:grpSpMkLst>
            <pc:docMk/>
            <pc:sldMk cId="0" sldId="319"/>
            <ac:grpSpMk id="7" creationId="{7CDF6CF9-0529-25F8-C0D1-C73C98956A8D}"/>
          </ac:grpSpMkLst>
        </pc:grpChg>
        <pc:grpChg chg="mod">
          <ac:chgData name="Richard Peng" userId="9a3a89ac-6dd8-4a6b-97d3-85a7a6a6f053" providerId="ADAL" clId="{5E8B4B3D-88B2-451F-977E-8CB4E2B9FCE6}" dt="2026-10-13T21:12:52.935" v="773"/>
          <ac:grpSpMkLst>
            <pc:docMk/>
            <pc:sldMk cId="0" sldId="319"/>
            <ac:grpSpMk id="10" creationId="{0BFF66F3-EE16-CB4C-A1E4-DD802C4730FD}"/>
          </ac:grpSpMkLst>
        </pc:grpChg>
        <pc:inkChg chg="add mod">
          <ac:chgData name="Richard Peng" userId="9a3a89ac-6dd8-4a6b-97d3-85a7a6a6f053" providerId="ADAL" clId="{5E8B4B3D-88B2-451F-977E-8CB4E2B9FCE6}" dt="2026-10-13T21:12:41.314" v="767"/>
          <ac:inkMkLst>
            <pc:docMk/>
            <pc:sldMk cId="0" sldId="319"/>
            <ac:inkMk id="2" creationId="{29752F6E-1332-A0F5-05C6-CA26F160C88F}"/>
          </ac:inkMkLst>
        </pc:inkChg>
        <pc:inkChg chg="add mod">
          <ac:chgData name="Richard Peng" userId="9a3a89ac-6dd8-4a6b-97d3-85a7a6a6f053" providerId="ADAL" clId="{5E8B4B3D-88B2-451F-977E-8CB4E2B9FCE6}" dt="2026-10-13T21:12:41.314" v="767"/>
          <ac:inkMkLst>
            <pc:docMk/>
            <pc:sldMk cId="0" sldId="319"/>
            <ac:inkMk id="3" creationId="{AF7F36A0-A3DB-225C-6363-27C11514835F}"/>
          </ac:inkMkLst>
        </pc:inkChg>
        <pc:inkChg chg="add mod">
          <ac:chgData name="Richard Peng" userId="9a3a89ac-6dd8-4a6b-97d3-85a7a6a6f053" providerId="ADAL" clId="{5E8B4B3D-88B2-451F-977E-8CB4E2B9FCE6}" dt="2026-10-13T21:12:44.606" v="770"/>
          <ac:inkMkLst>
            <pc:docMk/>
            <pc:sldMk cId="0" sldId="319"/>
            <ac:inkMk id="5" creationId="{5E6854DA-F152-38B7-85FD-FCBF5EAF606C}"/>
          </ac:inkMkLst>
        </pc:inkChg>
        <pc:inkChg chg="add mod">
          <ac:chgData name="Richard Peng" userId="9a3a89ac-6dd8-4a6b-97d3-85a7a6a6f053" providerId="ADAL" clId="{5E8B4B3D-88B2-451F-977E-8CB4E2B9FCE6}" dt="2026-10-13T21:12:44.606" v="770"/>
          <ac:inkMkLst>
            <pc:docMk/>
            <pc:sldMk cId="0" sldId="319"/>
            <ac:inkMk id="6" creationId="{2FF08195-575F-AF09-4C75-BF870BBD7D5C}"/>
          </ac:inkMkLst>
        </pc:inkChg>
        <pc:inkChg chg="add mod">
          <ac:chgData name="Richard Peng" userId="9a3a89ac-6dd8-4a6b-97d3-85a7a6a6f053" providerId="ADAL" clId="{5E8B4B3D-88B2-451F-977E-8CB4E2B9FCE6}" dt="2026-10-13T21:12:52.935" v="773"/>
          <ac:inkMkLst>
            <pc:docMk/>
            <pc:sldMk cId="0" sldId="319"/>
            <ac:inkMk id="8" creationId="{761E1EDF-BFC0-4088-9BFD-A8A64A1B48FC}"/>
          </ac:inkMkLst>
        </pc:inkChg>
        <pc:inkChg chg="add mod">
          <ac:chgData name="Richard Peng" userId="9a3a89ac-6dd8-4a6b-97d3-85a7a6a6f053" providerId="ADAL" clId="{5E8B4B3D-88B2-451F-977E-8CB4E2B9FCE6}" dt="2026-10-13T21:12:52.935" v="773"/>
          <ac:inkMkLst>
            <pc:docMk/>
            <pc:sldMk cId="0" sldId="319"/>
            <ac:inkMk id="9" creationId="{4587A98F-CE34-AC64-6057-0441D49E5C48}"/>
          </ac:inkMkLst>
        </pc:inkChg>
      </pc:sldChg>
      <pc:sldChg chg="modSp mod modNotes">
        <pc:chgData name="Richard Peng" userId="9a3a89ac-6dd8-4a6b-97d3-85a7a6a6f053" providerId="ADAL" clId="{5E8B4B3D-88B2-451F-977E-8CB4E2B9FCE6}" dt="2026-10-13T22:13:58.095" v="820" actId="13926"/>
        <pc:sldMkLst>
          <pc:docMk/>
          <pc:sldMk cId="0" sldId="320"/>
        </pc:sldMkLst>
        <pc:spChg chg="mod">
          <ac:chgData name="Richard Peng" userId="9a3a89ac-6dd8-4a6b-97d3-85a7a6a6f053" providerId="ADAL" clId="{5E8B4B3D-88B2-451F-977E-8CB4E2B9FCE6}" dt="2026-10-13T22:13:58.095" v="820" actId="13926"/>
          <ac:spMkLst>
            <pc:docMk/>
            <pc:sldMk cId="0" sldId="320"/>
            <ac:spMk id="1602" creationId="{00000000-0000-0000-0000-000000000000}"/>
          </ac:spMkLst>
        </pc:spChg>
        <pc:picChg chg="mod">
          <ac:chgData name="Richard Peng" userId="9a3a89ac-6dd8-4a6b-97d3-85a7a6a6f053" providerId="ADAL" clId="{5E8B4B3D-88B2-451F-977E-8CB4E2B9FCE6}" dt="2026-10-13T21:13:05.206" v="774" actId="1076"/>
          <ac:picMkLst>
            <pc:docMk/>
            <pc:sldMk cId="0" sldId="320"/>
            <ac:picMk id="1603" creationId="{00000000-0000-0000-0000-000000000000}"/>
          </ac:picMkLst>
        </pc:picChg>
      </pc:sldChg>
      <pc:sldChg chg="addSp delSp modSp mod">
        <pc:chgData name="Richard Peng" userId="9a3a89ac-6dd8-4a6b-97d3-85a7a6a6f053" providerId="ADAL" clId="{5E8B4B3D-88B2-451F-977E-8CB4E2B9FCE6}" dt="2026-10-14T06:22:41.509" v="854" actId="1076"/>
        <pc:sldMkLst>
          <pc:docMk/>
          <pc:sldMk cId="0" sldId="321"/>
        </pc:sldMkLst>
        <pc:spChg chg="add mod">
          <ac:chgData name="Richard Peng" userId="9a3a89ac-6dd8-4a6b-97d3-85a7a6a6f053" providerId="ADAL" clId="{5E8B4B3D-88B2-451F-977E-8CB4E2B9FCE6}" dt="2026-10-13T22:06:45.077" v="793" actId="1076"/>
          <ac:spMkLst>
            <pc:docMk/>
            <pc:sldMk cId="0" sldId="321"/>
            <ac:spMk id="4" creationId="{4FE304A5-5832-0F60-99EB-395923600FFB}"/>
          </ac:spMkLst>
        </pc:spChg>
        <pc:spChg chg="mod">
          <ac:chgData name="Richard Peng" userId="9a3a89ac-6dd8-4a6b-97d3-85a7a6a6f053" providerId="ADAL" clId="{5E8B4B3D-88B2-451F-977E-8CB4E2B9FCE6}" dt="2026-10-13T22:18:43.670" v="839" actId="1076"/>
          <ac:spMkLst>
            <pc:docMk/>
            <pc:sldMk cId="0" sldId="321"/>
            <ac:spMk id="1611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3T22:06:15.134" v="775" actId="1076"/>
          <ac:spMkLst>
            <pc:docMk/>
            <pc:sldMk cId="0" sldId="321"/>
            <ac:spMk id="1612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3T22:18:43.670" v="839" actId="1076"/>
          <ac:spMkLst>
            <pc:docMk/>
            <pc:sldMk cId="0" sldId="321"/>
            <ac:spMk id="1613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4T06:22:37.199" v="853" actId="207"/>
          <ac:spMkLst>
            <pc:docMk/>
            <pc:sldMk cId="0" sldId="321"/>
            <ac:spMk id="1615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4T06:22:41.509" v="854" actId="1076"/>
          <ac:spMkLst>
            <pc:docMk/>
            <pc:sldMk cId="0" sldId="321"/>
            <ac:spMk id="1617" creationId="{00000000-0000-0000-0000-000000000000}"/>
          </ac:spMkLst>
        </pc:spChg>
        <pc:grpChg chg="mod">
          <ac:chgData name="Richard Peng" userId="9a3a89ac-6dd8-4a6b-97d3-85a7a6a6f053" providerId="ADAL" clId="{5E8B4B3D-88B2-451F-977E-8CB4E2B9FCE6}" dt="2026-10-13T22:09:45.362" v="812"/>
          <ac:grpSpMkLst>
            <pc:docMk/>
            <pc:sldMk cId="0" sldId="321"/>
            <ac:grpSpMk id="20" creationId="{1AD627B6-3111-1DAA-6F41-7B3AE0FE3448}"/>
          </ac:grpSpMkLst>
        </pc:grpChg>
        <pc:grpChg chg="mod">
          <ac:chgData name="Richard Peng" userId="9a3a89ac-6dd8-4a6b-97d3-85a7a6a6f053" providerId="ADAL" clId="{5E8B4B3D-88B2-451F-977E-8CB4E2B9FCE6}" dt="2026-10-13T22:09:45.362" v="812"/>
          <ac:grpSpMkLst>
            <pc:docMk/>
            <pc:sldMk cId="0" sldId="321"/>
            <ac:grpSpMk id="21" creationId="{87558172-3385-3554-C2CE-4C430D6D964D}"/>
          </ac:grpSpMkLst>
        </pc:grpChg>
        <pc:grpChg chg="mod">
          <ac:chgData name="Richard Peng" userId="9a3a89ac-6dd8-4a6b-97d3-85a7a6a6f053" providerId="ADAL" clId="{5E8B4B3D-88B2-451F-977E-8CB4E2B9FCE6}" dt="2026-10-13T22:18:43.670" v="839" actId="1076"/>
          <ac:grpSpMkLst>
            <pc:docMk/>
            <pc:sldMk cId="0" sldId="321"/>
            <ac:grpSpMk id="27" creationId="{36839F0A-0ED0-FADA-25B1-99F31B74A57A}"/>
          </ac:grpSpMkLst>
        </pc:grpChg>
        <pc:picChg chg="add mod">
          <ac:chgData name="Richard Peng" userId="9a3a89ac-6dd8-4a6b-97d3-85a7a6a6f053" providerId="ADAL" clId="{5E8B4B3D-88B2-451F-977E-8CB4E2B9FCE6}" dt="2026-10-13T22:06:20.502" v="778" actId="14100"/>
          <ac:picMkLst>
            <pc:docMk/>
            <pc:sldMk cId="0" sldId="321"/>
            <ac:picMk id="3" creationId="{AB641403-E613-4E7D-D806-545ABD0DEB32}"/>
          </ac:picMkLst>
        </pc:picChg>
        <pc:picChg chg="add del mod">
          <ac:chgData name="Richard Peng" userId="9a3a89ac-6dd8-4a6b-97d3-85a7a6a6f053" providerId="ADAL" clId="{5E8B4B3D-88B2-451F-977E-8CB4E2B9FCE6}" dt="2026-10-13T22:18:57.340" v="843" actId="478"/>
          <ac:picMkLst>
            <pc:docMk/>
            <pc:sldMk cId="0" sldId="321"/>
            <ac:picMk id="30" creationId="{9DCA715A-0E9B-A263-E072-402A879FA4A5}"/>
          </ac:picMkLst>
        </pc:picChg>
        <pc:picChg chg="add mod">
          <ac:chgData name="Richard Peng" userId="9a3a89ac-6dd8-4a6b-97d3-85a7a6a6f053" providerId="ADAL" clId="{5E8B4B3D-88B2-451F-977E-8CB4E2B9FCE6}" dt="2026-10-13T22:19:03.342" v="847" actId="1076"/>
          <ac:picMkLst>
            <pc:docMk/>
            <pc:sldMk cId="0" sldId="321"/>
            <ac:picMk id="32" creationId="{1E77768A-4442-A3A6-06E7-F765D66059E0}"/>
          </ac:picMkLst>
        </pc:picChg>
        <pc:inkChg chg="add del">
          <ac:chgData name="Richard Peng" userId="9a3a89ac-6dd8-4a6b-97d3-85a7a6a6f053" providerId="ADAL" clId="{5E8B4B3D-88B2-451F-977E-8CB4E2B9FCE6}" dt="2026-10-13T22:08:07.006" v="795" actId="9405"/>
          <ac:inkMkLst>
            <pc:docMk/>
            <pc:sldMk cId="0" sldId="321"/>
            <ac:inkMk id="5" creationId="{DC0B4D17-6BB2-A5D5-99E9-78DB127F6A9D}"/>
          </ac:inkMkLst>
        </pc:inkChg>
        <pc:inkChg chg="add del">
          <ac:chgData name="Richard Peng" userId="9a3a89ac-6dd8-4a6b-97d3-85a7a6a6f053" providerId="ADAL" clId="{5E8B4B3D-88B2-451F-977E-8CB4E2B9FCE6}" dt="2026-10-13T22:08:25.606" v="799" actId="9405"/>
          <ac:inkMkLst>
            <pc:docMk/>
            <pc:sldMk cId="0" sldId="321"/>
            <ac:inkMk id="6" creationId="{CAC3A00D-54C0-95DF-2180-E51E9815DB0F}"/>
          </ac:inkMkLst>
        </pc:inkChg>
        <pc:inkChg chg="add del">
          <ac:chgData name="Richard Peng" userId="9a3a89ac-6dd8-4a6b-97d3-85a7a6a6f053" providerId="ADAL" clId="{5E8B4B3D-88B2-451F-977E-8CB4E2B9FCE6}" dt="2026-10-13T22:08:25.165" v="798" actId="9405"/>
          <ac:inkMkLst>
            <pc:docMk/>
            <pc:sldMk cId="0" sldId="321"/>
            <ac:inkMk id="7" creationId="{475A9DDB-89AB-1916-2247-AB3D40C136B1}"/>
          </ac:inkMkLst>
        </pc:inkChg>
        <pc:inkChg chg="add">
          <ac:chgData name="Richard Peng" userId="9a3a89ac-6dd8-4a6b-97d3-85a7a6a6f053" providerId="ADAL" clId="{5E8B4B3D-88B2-451F-977E-8CB4E2B9FCE6}" dt="2026-10-13T22:08:36.964" v="800" actId="9405"/>
          <ac:inkMkLst>
            <pc:docMk/>
            <pc:sldMk cId="0" sldId="321"/>
            <ac:inkMk id="8" creationId="{D82A2494-E42D-F94D-07D5-657BD5E803F2}"/>
          </ac:inkMkLst>
        </pc:inkChg>
        <pc:inkChg chg="add">
          <ac:chgData name="Richard Peng" userId="9a3a89ac-6dd8-4a6b-97d3-85a7a6a6f053" providerId="ADAL" clId="{5E8B4B3D-88B2-451F-977E-8CB4E2B9FCE6}" dt="2026-10-13T22:08:43.853" v="801" actId="9405"/>
          <ac:inkMkLst>
            <pc:docMk/>
            <pc:sldMk cId="0" sldId="321"/>
            <ac:inkMk id="9" creationId="{40301CFB-8D95-CA5E-A20C-EC89401C04CC}"/>
          </ac:inkMkLst>
        </pc:inkChg>
        <pc:inkChg chg="add">
          <ac:chgData name="Richard Peng" userId="9a3a89ac-6dd8-4a6b-97d3-85a7a6a6f053" providerId="ADAL" clId="{5E8B4B3D-88B2-451F-977E-8CB4E2B9FCE6}" dt="2026-10-13T22:08:48.458" v="802" actId="9405"/>
          <ac:inkMkLst>
            <pc:docMk/>
            <pc:sldMk cId="0" sldId="321"/>
            <ac:inkMk id="10" creationId="{672753B8-4EC2-12B7-AFDB-021B9584900D}"/>
          </ac:inkMkLst>
        </pc:inkChg>
        <pc:inkChg chg="add">
          <ac:chgData name="Richard Peng" userId="9a3a89ac-6dd8-4a6b-97d3-85a7a6a6f053" providerId="ADAL" clId="{5E8B4B3D-88B2-451F-977E-8CB4E2B9FCE6}" dt="2026-10-13T22:08:52.677" v="803" actId="9405"/>
          <ac:inkMkLst>
            <pc:docMk/>
            <pc:sldMk cId="0" sldId="321"/>
            <ac:inkMk id="11" creationId="{B590A4E4-ADDF-10F7-F809-CD9A36953ECE}"/>
          </ac:inkMkLst>
        </pc:inkChg>
        <pc:inkChg chg="add mod">
          <ac:chgData name="Richard Peng" userId="9a3a89ac-6dd8-4a6b-97d3-85a7a6a6f053" providerId="ADAL" clId="{5E8B4B3D-88B2-451F-977E-8CB4E2B9FCE6}" dt="2026-10-13T22:09:45.362" v="812"/>
          <ac:inkMkLst>
            <pc:docMk/>
            <pc:sldMk cId="0" sldId="321"/>
            <ac:inkMk id="12" creationId="{BFDF00EE-B4BD-FCAB-C735-80BD92545A24}"/>
          </ac:inkMkLst>
        </pc:inkChg>
        <pc:inkChg chg="add mod">
          <ac:chgData name="Richard Peng" userId="9a3a89ac-6dd8-4a6b-97d3-85a7a6a6f053" providerId="ADAL" clId="{5E8B4B3D-88B2-451F-977E-8CB4E2B9FCE6}" dt="2026-10-13T22:09:45.362" v="812"/>
          <ac:inkMkLst>
            <pc:docMk/>
            <pc:sldMk cId="0" sldId="321"/>
            <ac:inkMk id="13" creationId="{41925549-AB4C-7FC8-F8F9-D9484800969C}"/>
          </ac:inkMkLst>
        </pc:inkChg>
        <pc:inkChg chg="add mod">
          <ac:chgData name="Richard Peng" userId="9a3a89ac-6dd8-4a6b-97d3-85a7a6a6f053" providerId="ADAL" clId="{5E8B4B3D-88B2-451F-977E-8CB4E2B9FCE6}" dt="2026-10-13T22:09:45.362" v="812"/>
          <ac:inkMkLst>
            <pc:docMk/>
            <pc:sldMk cId="0" sldId="321"/>
            <ac:inkMk id="14" creationId="{6B428FE1-13AC-4554-405B-1CBDB07DF162}"/>
          </ac:inkMkLst>
        </pc:inkChg>
        <pc:inkChg chg="add mod">
          <ac:chgData name="Richard Peng" userId="9a3a89ac-6dd8-4a6b-97d3-85a7a6a6f053" providerId="ADAL" clId="{5E8B4B3D-88B2-451F-977E-8CB4E2B9FCE6}" dt="2026-10-13T22:09:45.362" v="812"/>
          <ac:inkMkLst>
            <pc:docMk/>
            <pc:sldMk cId="0" sldId="321"/>
            <ac:inkMk id="15" creationId="{791D5601-1F29-BD9B-E2EA-39B219CBB545}"/>
          </ac:inkMkLst>
        </pc:inkChg>
        <pc:inkChg chg="add">
          <ac:chgData name="Richard Peng" userId="9a3a89ac-6dd8-4a6b-97d3-85a7a6a6f053" providerId="ADAL" clId="{5E8B4B3D-88B2-451F-977E-8CB4E2B9FCE6}" dt="2026-10-13T22:09:42.639" v="808" actId="9405"/>
          <ac:inkMkLst>
            <pc:docMk/>
            <pc:sldMk cId="0" sldId="321"/>
            <ac:inkMk id="16" creationId="{303D703E-850F-76A1-F865-24374F8385A1}"/>
          </ac:inkMkLst>
        </pc:inkChg>
        <pc:inkChg chg="add">
          <ac:chgData name="Richard Peng" userId="9a3a89ac-6dd8-4a6b-97d3-85a7a6a6f053" providerId="ADAL" clId="{5E8B4B3D-88B2-451F-977E-8CB4E2B9FCE6}" dt="2026-10-13T22:09:43.047" v="809" actId="9405"/>
          <ac:inkMkLst>
            <pc:docMk/>
            <pc:sldMk cId="0" sldId="321"/>
            <ac:inkMk id="17" creationId="{9B26F10B-BFF6-898E-4ABA-0A154C02CAB9}"/>
          </ac:inkMkLst>
        </pc:inkChg>
        <pc:inkChg chg="add">
          <ac:chgData name="Richard Peng" userId="9a3a89ac-6dd8-4a6b-97d3-85a7a6a6f053" providerId="ADAL" clId="{5E8B4B3D-88B2-451F-977E-8CB4E2B9FCE6}" dt="2026-10-13T22:09:43.450" v="810" actId="9405"/>
          <ac:inkMkLst>
            <pc:docMk/>
            <pc:sldMk cId="0" sldId="321"/>
            <ac:inkMk id="18" creationId="{A8F0E41D-CED2-EECD-8572-7538735EED68}"/>
          </ac:inkMkLst>
        </pc:inkChg>
        <pc:inkChg chg="add mod">
          <ac:chgData name="Richard Peng" userId="9a3a89ac-6dd8-4a6b-97d3-85a7a6a6f053" providerId="ADAL" clId="{5E8B4B3D-88B2-451F-977E-8CB4E2B9FCE6}" dt="2026-10-13T22:09:45.362" v="812"/>
          <ac:inkMkLst>
            <pc:docMk/>
            <pc:sldMk cId="0" sldId="321"/>
            <ac:inkMk id="19" creationId="{7B563DF9-6B5F-70F4-1C1C-9C9CCEC46D05}"/>
          </ac:inkMkLst>
        </pc:inkChg>
        <pc:inkChg chg="add">
          <ac:chgData name="Richard Peng" userId="9a3a89ac-6dd8-4a6b-97d3-85a7a6a6f053" providerId="ADAL" clId="{5E8B4B3D-88B2-451F-977E-8CB4E2B9FCE6}" dt="2026-10-13T22:09:46.396" v="813" actId="9405"/>
          <ac:inkMkLst>
            <pc:docMk/>
            <pc:sldMk cId="0" sldId="321"/>
            <ac:inkMk id="22" creationId="{41F93874-A4F9-5404-738B-44D64F1DD354}"/>
          </ac:inkMkLst>
        </pc:inkChg>
        <pc:inkChg chg="add mod">
          <ac:chgData name="Richard Peng" userId="9a3a89ac-6dd8-4a6b-97d3-85a7a6a6f053" providerId="ADAL" clId="{5E8B4B3D-88B2-451F-977E-8CB4E2B9FCE6}" dt="2026-10-13T22:18:43.670" v="839" actId="1076"/>
          <ac:inkMkLst>
            <pc:docMk/>
            <pc:sldMk cId="0" sldId="321"/>
            <ac:inkMk id="23" creationId="{BA1DEDB7-F2C9-BE4D-CE60-D2B7442CBD37}"/>
          </ac:inkMkLst>
        </pc:inkChg>
        <pc:inkChg chg="add mod">
          <ac:chgData name="Richard Peng" userId="9a3a89ac-6dd8-4a6b-97d3-85a7a6a6f053" providerId="ADAL" clId="{5E8B4B3D-88B2-451F-977E-8CB4E2B9FCE6}" dt="2026-10-13T22:18:43.670" v="839" actId="1076"/>
          <ac:inkMkLst>
            <pc:docMk/>
            <pc:sldMk cId="0" sldId="321"/>
            <ac:inkMk id="24" creationId="{5CBA9D92-1DB1-4FE0-E99F-A53748DC005B}"/>
          </ac:inkMkLst>
        </pc:inkChg>
        <pc:inkChg chg="add mod">
          <ac:chgData name="Richard Peng" userId="9a3a89ac-6dd8-4a6b-97d3-85a7a6a6f053" providerId="ADAL" clId="{5E8B4B3D-88B2-451F-977E-8CB4E2B9FCE6}" dt="2026-10-13T22:10:09.659" v="818"/>
          <ac:inkMkLst>
            <pc:docMk/>
            <pc:sldMk cId="0" sldId="321"/>
            <ac:inkMk id="25" creationId="{5DD8D638-AC2C-7FFE-F1EB-A7A2401B4BC8}"/>
          </ac:inkMkLst>
        </pc:inkChg>
        <pc:inkChg chg="add mod">
          <ac:chgData name="Richard Peng" userId="9a3a89ac-6dd8-4a6b-97d3-85a7a6a6f053" providerId="ADAL" clId="{5E8B4B3D-88B2-451F-977E-8CB4E2B9FCE6}" dt="2026-10-13T22:10:09.659" v="818"/>
          <ac:inkMkLst>
            <pc:docMk/>
            <pc:sldMk cId="0" sldId="321"/>
            <ac:inkMk id="26" creationId="{9CFE07CE-2F61-AAEE-7C39-5BE094ABA200}"/>
          </ac:inkMkLst>
        </pc:inkChg>
        <pc:inkChg chg="add mod">
          <ac:chgData name="Richard Peng" userId="9a3a89ac-6dd8-4a6b-97d3-85a7a6a6f053" providerId="ADAL" clId="{5E8B4B3D-88B2-451F-977E-8CB4E2B9FCE6}" dt="2026-10-13T22:18:43.670" v="839" actId="1076"/>
          <ac:inkMkLst>
            <pc:docMk/>
            <pc:sldMk cId="0" sldId="321"/>
            <ac:inkMk id="28" creationId="{6C57E302-3E3F-42EE-4B46-AD388E029368}"/>
          </ac:inkMkLst>
        </pc:inkChg>
      </pc:sldChg>
      <pc:sldChg chg="addSp delSp modSp mod delAnim modAnim modNotes modNotesTx">
        <pc:chgData name="Richard Peng" userId="9a3a89ac-6dd8-4a6b-97d3-85a7a6a6f053" providerId="ADAL" clId="{5E8B4B3D-88B2-451F-977E-8CB4E2B9FCE6}" dt="2026-10-15T23:58:56.807" v="987"/>
        <pc:sldMkLst>
          <pc:docMk/>
          <pc:sldMk cId="0" sldId="322"/>
        </pc:sldMkLst>
        <pc:spChg chg="add mod">
          <ac:chgData name="Richard Peng" userId="9a3a89ac-6dd8-4a6b-97d3-85a7a6a6f053" providerId="ADAL" clId="{5E8B4B3D-88B2-451F-977E-8CB4E2B9FCE6}" dt="2026-10-15T23:44:18.159" v="929" actId="208"/>
          <ac:spMkLst>
            <pc:docMk/>
            <pc:sldMk cId="0" sldId="322"/>
            <ac:spMk id="2" creationId="{0CBE09CC-D2F6-7B8A-451C-8428EC68B2C1}"/>
          </ac:spMkLst>
        </pc:spChg>
        <pc:spChg chg="add mod">
          <ac:chgData name="Richard Peng" userId="9a3a89ac-6dd8-4a6b-97d3-85a7a6a6f053" providerId="ADAL" clId="{5E8B4B3D-88B2-451F-977E-8CB4E2B9FCE6}" dt="2026-10-15T23:46:13.309" v="940" actId="1076"/>
          <ac:spMkLst>
            <pc:docMk/>
            <pc:sldMk cId="0" sldId="322"/>
            <ac:spMk id="6" creationId="{EA1C934A-84D0-8D1D-6FD6-8EB46DA0E914}"/>
          </ac:spMkLst>
        </pc:spChg>
        <pc:spChg chg="mod">
          <ac:chgData name="Richard Peng" userId="9a3a89ac-6dd8-4a6b-97d3-85a7a6a6f053" providerId="ADAL" clId="{5E8B4B3D-88B2-451F-977E-8CB4E2B9FCE6}" dt="2026-10-14T06:22:56.965" v="860" actId="14100"/>
          <ac:spMkLst>
            <pc:docMk/>
            <pc:sldMk cId="0" sldId="322"/>
            <ac:spMk id="1619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5T23:48:10.363" v="950" actId="6549"/>
          <ac:spMkLst>
            <pc:docMk/>
            <pc:sldMk cId="0" sldId="322"/>
            <ac:spMk id="1663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4T06:24:44.461" v="905" actId="1076"/>
          <ac:spMkLst>
            <pc:docMk/>
            <pc:sldMk cId="0" sldId="322"/>
            <ac:spMk id="1690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4T06:24:50.643" v="908" actId="1076"/>
          <ac:spMkLst>
            <pc:docMk/>
            <pc:sldMk cId="0" sldId="322"/>
            <ac:spMk id="1691" creationId="{00000000-0000-0000-0000-000000000000}"/>
          </ac:spMkLst>
        </pc:spChg>
        <pc:grpChg chg="mod">
          <ac:chgData name="Richard Peng" userId="9a3a89ac-6dd8-4a6b-97d3-85a7a6a6f053" providerId="ADAL" clId="{5E8B4B3D-88B2-451F-977E-8CB4E2B9FCE6}" dt="2026-10-15T23:47:15.279" v="949"/>
          <ac:grpSpMkLst>
            <pc:docMk/>
            <pc:sldMk cId="0" sldId="322"/>
            <ac:grpSpMk id="12" creationId="{A659FE41-5155-519B-7C12-F0C761300DAA}"/>
          </ac:grpSpMkLst>
        </pc:grpChg>
        <pc:grpChg chg="mod">
          <ac:chgData name="Richard Peng" userId="9a3a89ac-6dd8-4a6b-97d3-85a7a6a6f053" providerId="ADAL" clId="{5E8B4B3D-88B2-451F-977E-8CB4E2B9FCE6}" dt="2026-10-15T23:56:20.768" v="963"/>
          <ac:grpSpMkLst>
            <pc:docMk/>
            <pc:sldMk cId="0" sldId="322"/>
            <ac:grpSpMk id="19" creationId="{C0DDA8D8-3F02-F509-4243-821B51C6F1CC}"/>
          </ac:grpSpMkLst>
        </pc:grpChg>
        <pc:grpChg chg="mod">
          <ac:chgData name="Richard Peng" userId="9a3a89ac-6dd8-4a6b-97d3-85a7a6a6f053" providerId="ADAL" clId="{5E8B4B3D-88B2-451F-977E-8CB4E2B9FCE6}" dt="2026-10-15T23:56:31.897" v="969"/>
          <ac:grpSpMkLst>
            <pc:docMk/>
            <pc:sldMk cId="0" sldId="322"/>
            <ac:grpSpMk id="23" creationId="{EBFA6469-D01C-0EC9-C128-4C04271E1F2D}"/>
          </ac:grpSpMkLst>
        </pc:grpChg>
        <pc:grpChg chg="mod">
          <ac:chgData name="Richard Peng" userId="9a3a89ac-6dd8-4a6b-97d3-85a7a6a6f053" providerId="ADAL" clId="{5E8B4B3D-88B2-451F-977E-8CB4E2B9FCE6}" dt="2026-10-15T23:56:37.633" v="974"/>
          <ac:grpSpMkLst>
            <pc:docMk/>
            <pc:sldMk cId="0" sldId="322"/>
            <ac:grpSpMk id="28" creationId="{FE07CF18-5BF8-C3E7-8E82-CB43E82C1BFF}"/>
          </ac:grpSpMkLst>
        </pc:grpChg>
        <pc:grpChg chg="mod">
          <ac:chgData name="Richard Peng" userId="9a3a89ac-6dd8-4a6b-97d3-85a7a6a6f053" providerId="ADAL" clId="{5E8B4B3D-88B2-451F-977E-8CB4E2B9FCE6}" dt="2026-10-15T23:57:26.796" v="979"/>
          <ac:grpSpMkLst>
            <pc:docMk/>
            <pc:sldMk cId="0" sldId="322"/>
            <ac:grpSpMk id="33" creationId="{0BCA46B6-3342-73DF-C7C2-EB2A0AB58877}"/>
          </ac:grpSpMkLst>
        </pc:grpChg>
        <pc:grpChg chg="mod">
          <ac:chgData name="Richard Peng" userId="9a3a89ac-6dd8-4a6b-97d3-85a7a6a6f053" providerId="ADAL" clId="{5E8B4B3D-88B2-451F-977E-8CB4E2B9FCE6}" dt="2026-10-15T23:58:56.807" v="987"/>
          <ac:grpSpMkLst>
            <pc:docMk/>
            <pc:sldMk cId="0" sldId="322"/>
            <ac:grpSpMk id="39" creationId="{36DB3BD1-1451-C273-AF89-9F90FDF91DCB}"/>
          </ac:grpSpMkLst>
        </pc:grpChg>
        <pc:grpChg chg="del mod">
          <ac:chgData name="Richard Peng" userId="9a3a89ac-6dd8-4a6b-97d3-85a7a6a6f053" providerId="ADAL" clId="{5E8B4B3D-88B2-451F-977E-8CB4E2B9FCE6}" dt="2026-10-15T23:48:15.317" v="951" actId="478"/>
          <ac:grpSpMkLst>
            <pc:docMk/>
            <pc:sldMk cId="0" sldId="322"/>
            <ac:grpSpMk id="1689" creationId="{00000000-0000-0000-0000-000000000000}"/>
          </ac:grpSpMkLst>
        </pc:grpChg>
        <pc:picChg chg="add mod">
          <ac:chgData name="Richard Peng" userId="9a3a89ac-6dd8-4a6b-97d3-85a7a6a6f053" providerId="ADAL" clId="{5E8B4B3D-88B2-451F-977E-8CB4E2B9FCE6}" dt="2026-10-15T23:44:51.199" v="933" actId="1076"/>
          <ac:picMkLst>
            <pc:docMk/>
            <pc:sldMk cId="0" sldId="322"/>
            <ac:picMk id="4" creationId="{1EEB54E1-1864-EFF6-B2A9-D5DDAC4C3861}"/>
          </ac:picMkLst>
        </pc:picChg>
        <pc:picChg chg="add mod">
          <ac:chgData name="Richard Peng" userId="9a3a89ac-6dd8-4a6b-97d3-85a7a6a6f053" providerId="ADAL" clId="{5E8B4B3D-88B2-451F-977E-8CB4E2B9FCE6}" dt="2026-10-15T23:46:57.038" v="944" actId="1076"/>
          <ac:picMkLst>
            <pc:docMk/>
            <pc:sldMk cId="0" sldId="322"/>
            <ac:picMk id="8" creationId="{9342611E-FD40-64A5-B72E-C586C9924698}"/>
          </ac:picMkLst>
        </pc:picChg>
        <pc:picChg chg="add mod">
          <ac:chgData name="Richard Peng" userId="9a3a89ac-6dd8-4a6b-97d3-85a7a6a6f053" providerId="ADAL" clId="{5E8B4B3D-88B2-451F-977E-8CB4E2B9FCE6}" dt="2026-10-15T23:48:35.659" v="956" actId="1076"/>
          <ac:picMkLst>
            <pc:docMk/>
            <pc:sldMk cId="0" sldId="322"/>
            <ac:picMk id="14" creationId="{99927E56-83AB-3431-1670-2C6C02DC1489}"/>
          </ac:picMkLst>
        </pc:picChg>
        <pc:picChg chg="add mod">
          <ac:chgData name="Richard Peng" userId="9a3a89ac-6dd8-4a6b-97d3-85a7a6a6f053" providerId="ADAL" clId="{5E8B4B3D-88B2-451F-977E-8CB4E2B9FCE6}" dt="2026-10-15T23:56:13.295" v="960" actId="1076"/>
          <ac:picMkLst>
            <pc:docMk/>
            <pc:sldMk cId="0" sldId="322"/>
            <ac:picMk id="16" creationId="{2E8B44D6-8856-F4A6-E0BA-7D276FFEE936}"/>
          </ac:picMkLst>
        </pc:picChg>
        <pc:picChg chg="add mod">
          <ac:chgData name="Richard Peng" userId="9a3a89ac-6dd8-4a6b-97d3-85a7a6a6f053" providerId="ADAL" clId="{5E8B4B3D-88B2-451F-977E-8CB4E2B9FCE6}" dt="2026-10-15T23:57:03.943" v="976" actId="1076"/>
          <ac:picMkLst>
            <pc:docMk/>
            <pc:sldMk cId="0" sldId="322"/>
            <ac:picMk id="30" creationId="{269E8428-E6AF-86D0-3BF6-9298783279FD}"/>
          </ac:picMkLst>
        </pc:picChg>
        <pc:picChg chg="add mod">
          <ac:chgData name="Richard Peng" userId="9a3a89ac-6dd8-4a6b-97d3-85a7a6a6f053" providerId="ADAL" clId="{5E8B4B3D-88B2-451F-977E-8CB4E2B9FCE6}" dt="2026-10-15T23:58:36.638" v="983" actId="1076"/>
          <ac:picMkLst>
            <pc:docMk/>
            <pc:sldMk cId="0" sldId="322"/>
            <ac:picMk id="35" creationId="{6FB93062-8278-088D-3A1D-F37766854461}"/>
          </ac:picMkLst>
        </pc:picChg>
        <pc:inkChg chg="add">
          <ac:chgData name="Richard Peng" userId="9a3a89ac-6dd8-4a6b-97d3-85a7a6a6f053" providerId="ADAL" clId="{5E8B4B3D-88B2-451F-977E-8CB4E2B9FCE6}" dt="2026-10-15T23:45:59.192" v="934" actId="9405"/>
          <ac:inkMkLst>
            <pc:docMk/>
            <pc:sldMk cId="0" sldId="322"/>
            <ac:inkMk id="5" creationId="{7BAF619B-38CA-DE8A-3B5A-FD32A98C67D1}"/>
          </ac:inkMkLst>
        </pc:inkChg>
        <pc:inkChg chg="add del">
          <ac:chgData name="Richard Peng" userId="9a3a89ac-6dd8-4a6b-97d3-85a7a6a6f053" providerId="ADAL" clId="{5E8B4B3D-88B2-451F-977E-8CB4E2B9FCE6}" dt="2026-10-15T23:47:08.904" v="946" actId="9405"/>
          <ac:inkMkLst>
            <pc:docMk/>
            <pc:sldMk cId="0" sldId="322"/>
            <ac:inkMk id="9" creationId="{E4DE73E8-7D8A-6E56-9F44-C6C5E3FC8F37}"/>
          </ac:inkMkLst>
        </pc:inkChg>
        <pc:inkChg chg="add mod">
          <ac:chgData name="Richard Peng" userId="9a3a89ac-6dd8-4a6b-97d3-85a7a6a6f053" providerId="ADAL" clId="{5E8B4B3D-88B2-451F-977E-8CB4E2B9FCE6}" dt="2026-10-15T23:47:15.279" v="949"/>
          <ac:inkMkLst>
            <pc:docMk/>
            <pc:sldMk cId="0" sldId="322"/>
            <ac:inkMk id="10" creationId="{702EF081-47DB-DC58-5DF0-F902386E8A6C}"/>
          </ac:inkMkLst>
        </pc:inkChg>
        <pc:inkChg chg="add mod">
          <ac:chgData name="Richard Peng" userId="9a3a89ac-6dd8-4a6b-97d3-85a7a6a6f053" providerId="ADAL" clId="{5E8B4B3D-88B2-451F-977E-8CB4E2B9FCE6}" dt="2026-10-15T23:47:15.279" v="949"/>
          <ac:inkMkLst>
            <pc:docMk/>
            <pc:sldMk cId="0" sldId="322"/>
            <ac:inkMk id="11" creationId="{CB3E19B4-444D-3F4D-0EB2-B7469AACABFF}"/>
          </ac:inkMkLst>
        </pc:inkChg>
        <pc:inkChg chg="add mod">
          <ac:chgData name="Richard Peng" userId="9a3a89ac-6dd8-4a6b-97d3-85a7a6a6f053" providerId="ADAL" clId="{5E8B4B3D-88B2-451F-977E-8CB4E2B9FCE6}" dt="2026-10-15T23:56:20.768" v="963"/>
          <ac:inkMkLst>
            <pc:docMk/>
            <pc:sldMk cId="0" sldId="322"/>
            <ac:inkMk id="17" creationId="{1472017C-3F89-B44F-2501-02CD360B261E}"/>
          </ac:inkMkLst>
        </pc:inkChg>
        <pc:inkChg chg="add mod">
          <ac:chgData name="Richard Peng" userId="9a3a89ac-6dd8-4a6b-97d3-85a7a6a6f053" providerId="ADAL" clId="{5E8B4B3D-88B2-451F-977E-8CB4E2B9FCE6}" dt="2026-10-15T23:56:20.768" v="963"/>
          <ac:inkMkLst>
            <pc:docMk/>
            <pc:sldMk cId="0" sldId="322"/>
            <ac:inkMk id="18" creationId="{02EC6B45-9CD4-842A-2A46-776D7E214D8E}"/>
          </ac:inkMkLst>
        </pc:inkChg>
        <pc:inkChg chg="add mod">
          <ac:chgData name="Richard Peng" userId="9a3a89ac-6dd8-4a6b-97d3-85a7a6a6f053" providerId="ADAL" clId="{5E8B4B3D-88B2-451F-977E-8CB4E2B9FCE6}" dt="2026-10-15T23:56:31.897" v="969"/>
          <ac:inkMkLst>
            <pc:docMk/>
            <pc:sldMk cId="0" sldId="322"/>
            <ac:inkMk id="20" creationId="{E69DA024-F7A9-8E59-A469-E3AEFA668EF8}"/>
          </ac:inkMkLst>
        </pc:inkChg>
        <pc:inkChg chg="add mod">
          <ac:chgData name="Richard Peng" userId="9a3a89ac-6dd8-4a6b-97d3-85a7a6a6f053" providerId="ADAL" clId="{5E8B4B3D-88B2-451F-977E-8CB4E2B9FCE6}" dt="2026-10-15T23:56:31.897" v="969"/>
          <ac:inkMkLst>
            <pc:docMk/>
            <pc:sldMk cId="0" sldId="322"/>
            <ac:inkMk id="21" creationId="{6C99C36D-11F0-F668-A024-4688201AA28D}"/>
          </ac:inkMkLst>
        </pc:inkChg>
        <pc:inkChg chg="add del mod">
          <ac:chgData name="Richard Peng" userId="9a3a89ac-6dd8-4a6b-97d3-85a7a6a6f053" providerId="ADAL" clId="{5E8B4B3D-88B2-451F-977E-8CB4E2B9FCE6}" dt="2026-10-15T23:56:31.897" v="969"/>
          <ac:inkMkLst>
            <pc:docMk/>
            <pc:sldMk cId="0" sldId="322"/>
            <ac:inkMk id="22" creationId="{CABDEFAD-7430-88FB-E51E-85425A023B49}"/>
          </ac:inkMkLst>
        </pc:inkChg>
        <pc:inkChg chg="add mod">
          <ac:chgData name="Richard Peng" userId="9a3a89ac-6dd8-4a6b-97d3-85a7a6a6f053" providerId="ADAL" clId="{5E8B4B3D-88B2-451F-977E-8CB4E2B9FCE6}" dt="2026-10-15T23:56:37.633" v="974"/>
          <ac:inkMkLst>
            <pc:docMk/>
            <pc:sldMk cId="0" sldId="322"/>
            <ac:inkMk id="24" creationId="{5C6A884D-EA63-1F02-9489-2E8362B3C111}"/>
          </ac:inkMkLst>
        </pc:inkChg>
        <pc:inkChg chg="add mod">
          <ac:chgData name="Richard Peng" userId="9a3a89ac-6dd8-4a6b-97d3-85a7a6a6f053" providerId="ADAL" clId="{5E8B4B3D-88B2-451F-977E-8CB4E2B9FCE6}" dt="2026-10-15T23:56:37.633" v="974"/>
          <ac:inkMkLst>
            <pc:docMk/>
            <pc:sldMk cId="0" sldId="322"/>
            <ac:inkMk id="25" creationId="{FB5700A9-C694-BAFE-2EFF-592899D70BB0}"/>
          </ac:inkMkLst>
        </pc:inkChg>
        <pc:inkChg chg="add mod">
          <ac:chgData name="Richard Peng" userId="9a3a89ac-6dd8-4a6b-97d3-85a7a6a6f053" providerId="ADAL" clId="{5E8B4B3D-88B2-451F-977E-8CB4E2B9FCE6}" dt="2026-10-15T23:56:37.633" v="974"/>
          <ac:inkMkLst>
            <pc:docMk/>
            <pc:sldMk cId="0" sldId="322"/>
            <ac:inkMk id="26" creationId="{449AF521-EF1D-5E17-63B3-258BC7CCCB5C}"/>
          </ac:inkMkLst>
        </pc:inkChg>
        <pc:inkChg chg="add mod">
          <ac:chgData name="Richard Peng" userId="9a3a89ac-6dd8-4a6b-97d3-85a7a6a6f053" providerId="ADAL" clId="{5E8B4B3D-88B2-451F-977E-8CB4E2B9FCE6}" dt="2026-10-15T23:56:37.633" v="974"/>
          <ac:inkMkLst>
            <pc:docMk/>
            <pc:sldMk cId="0" sldId="322"/>
            <ac:inkMk id="27" creationId="{DED58CDC-2140-641F-E4F6-933F71894AA2}"/>
          </ac:inkMkLst>
        </pc:inkChg>
        <pc:inkChg chg="add mod">
          <ac:chgData name="Richard Peng" userId="9a3a89ac-6dd8-4a6b-97d3-85a7a6a6f053" providerId="ADAL" clId="{5E8B4B3D-88B2-451F-977E-8CB4E2B9FCE6}" dt="2026-10-15T23:57:26.796" v="979"/>
          <ac:inkMkLst>
            <pc:docMk/>
            <pc:sldMk cId="0" sldId="322"/>
            <ac:inkMk id="31" creationId="{219DE733-DA77-51A0-7B01-E4935C8E2948}"/>
          </ac:inkMkLst>
        </pc:inkChg>
        <pc:inkChg chg="add mod">
          <ac:chgData name="Richard Peng" userId="9a3a89ac-6dd8-4a6b-97d3-85a7a6a6f053" providerId="ADAL" clId="{5E8B4B3D-88B2-451F-977E-8CB4E2B9FCE6}" dt="2026-10-15T23:57:26.796" v="979"/>
          <ac:inkMkLst>
            <pc:docMk/>
            <pc:sldMk cId="0" sldId="322"/>
            <ac:inkMk id="32" creationId="{705B5EA2-D404-B50C-409C-319172E04848}"/>
          </ac:inkMkLst>
        </pc:inkChg>
        <pc:inkChg chg="add">
          <ac:chgData name="Richard Peng" userId="9a3a89ac-6dd8-4a6b-97d3-85a7a6a6f053" providerId="ADAL" clId="{5E8B4B3D-88B2-451F-977E-8CB4E2B9FCE6}" dt="2026-10-15T23:58:49.234" v="984" actId="9405"/>
          <ac:inkMkLst>
            <pc:docMk/>
            <pc:sldMk cId="0" sldId="322"/>
            <ac:inkMk id="36" creationId="{2ACACADD-C029-D1F4-C73F-B6AE5996AFA1}"/>
          </ac:inkMkLst>
        </pc:inkChg>
        <pc:inkChg chg="add mod">
          <ac:chgData name="Richard Peng" userId="9a3a89ac-6dd8-4a6b-97d3-85a7a6a6f053" providerId="ADAL" clId="{5E8B4B3D-88B2-451F-977E-8CB4E2B9FCE6}" dt="2026-10-15T23:58:56.807" v="987"/>
          <ac:inkMkLst>
            <pc:docMk/>
            <pc:sldMk cId="0" sldId="322"/>
            <ac:inkMk id="37" creationId="{6243763E-FDDE-9A33-1B11-EB3FE5133101}"/>
          </ac:inkMkLst>
        </pc:inkChg>
        <pc:inkChg chg="add mod">
          <ac:chgData name="Richard Peng" userId="9a3a89ac-6dd8-4a6b-97d3-85a7a6a6f053" providerId="ADAL" clId="{5E8B4B3D-88B2-451F-977E-8CB4E2B9FCE6}" dt="2026-10-15T23:58:56.807" v="987"/>
          <ac:inkMkLst>
            <pc:docMk/>
            <pc:sldMk cId="0" sldId="322"/>
            <ac:inkMk id="38" creationId="{25E7CF2B-8C73-09DD-1214-56CA1EBF9EC7}"/>
          </ac:inkMkLst>
        </pc:inkChg>
      </pc:sldChg>
      <pc:sldChg chg="addSp delSp modSp mod">
        <pc:chgData name="Richard Peng" userId="9a3a89ac-6dd8-4a6b-97d3-85a7a6a6f053" providerId="ADAL" clId="{5E8B4B3D-88B2-451F-977E-8CB4E2B9FCE6}" dt="2026-10-16T06:48:07.451" v="1066" actId="166"/>
        <pc:sldMkLst>
          <pc:docMk/>
          <pc:sldMk cId="0" sldId="323"/>
        </pc:sldMkLst>
        <pc:spChg chg="add mod">
          <ac:chgData name="Richard Peng" userId="9a3a89ac-6dd8-4a6b-97d3-85a7a6a6f053" providerId="ADAL" clId="{5E8B4B3D-88B2-451F-977E-8CB4E2B9FCE6}" dt="2026-10-16T00:33:40.434" v="1019" actId="1076"/>
          <ac:spMkLst>
            <pc:docMk/>
            <pc:sldMk cId="0" sldId="323"/>
            <ac:spMk id="17" creationId="{523A61DE-B703-4DB1-5E3E-947424BE4EAB}"/>
          </ac:spMkLst>
        </pc:spChg>
        <pc:spChg chg="add mod">
          <ac:chgData name="Richard Peng" userId="9a3a89ac-6dd8-4a6b-97d3-85a7a6a6f053" providerId="ADAL" clId="{5E8B4B3D-88B2-451F-977E-8CB4E2B9FCE6}" dt="2026-10-16T06:47:00.397" v="1055" actId="113"/>
          <ac:spMkLst>
            <pc:docMk/>
            <pc:sldMk cId="0" sldId="323"/>
            <ac:spMk id="22" creationId="{1AF96D30-F23A-6858-89C2-1FBDC4410BAA}"/>
          </ac:spMkLst>
        </pc:spChg>
        <pc:spChg chg="mod">
          <ac:chgData name="Richard Peng" userId="9a3a89ac-6dd8-4a6b-97d3-85a7a6a6f053" providerId="ADAL" clId="{5E8B4B3D-88B2-451F-977E-8CB4E2B9FCE6}" dt="2026-10-12T00:37:28.673" v="6" actId="27636"/>
          <ac:spMkLst>
            <pc:docMk/>
            <pc:sldMk cId="0" sldId="323"/>
            <ac:spMk id="1696" creationId="{00000000-0000-0000-0000-000000000000}"/>
          </ac:spMkLst>
        </pc:spChg>
        <pc:grpChg chg="mod">
          <ac:chgData name="Richard Peng" userId="9a3a89ac-6dd8-4a6b-97d3-85a7a6a6f053" providerId="ADAL" clId="{5E8B4B3D-88B2-451F-977E-8CB4E2B9FCE6}" dt="2026-10-16T00:22:43.097" v="990"/>
          <ac:grpSpMkLst>
            <pc:docMk/>
            <pc:sldMk cId="0" sldId="323"/>
            <ac:grpSpMk id="4" creationId="{9978D8D8-8E67-A5B4-F7E3-EEEDE00E918C}"/>
          </ac:grpSpMkLst>
        </pc:grpChg>
        <pc:grpChg chg="mod ord">
          <ac:chgData name="Richard Peng" userId="9a3a89ac-6dd8-4a6b-97d3-85a7a6a6f053" providerId="ADAL" clId="{5E8B4B3D-88B2-451F-977E-8CB4E2B9FCE6}" dt="2026-10-16T06:48:07.451" v="1066" actId="166"/>
          <ac:grpSpMkLst>
            <pc:docMk/>
            <pc:sldMk cId="0" sldId="323"/>
            <ac:grpSpMk id="7" creationId="{ECEE3B9D-2126-D5DE-35BC-696A55D5ACE9}"/>
          </ac:grpSpMkLst>
        </pc:grpChg>
        <pc:grpChg chg="mod">
          <ac:chgData name="Richard Peng" userId="9a3a89ac-6dd8-4a6b-97d3-85a7a6a6f053" providerId="ADAL" clId="{5E8B4B3D-88B2-451F-977E-8CB4E2B9FCE6}" dt="2026-10-16T00:23:34.610" v="1000"/>
          <ac:grpSpMkLst>
            <pc:docMk/>
            <pc:sldMk cId="0" sldId="323"/>
            <ac:grpSpMk id="14" creationId="{2BB5C950-0BB2-6E7B-F474-D9F3529683AD}"/>
          </ac:grpSpMkLst>
        </pc:grpChg>
        <pc:grpChg chg="mod">
          <ac:chgData name="Richard Peng" userId="9a3a89ac-6dd8-4a6b-97d3-85a7a6a6f053" providerId="ADAL" clId="{5E8B4B3D-88B2-451F-977E-8CB4E2B9FCE6}" dt="2026-10-16T00:23:34.610" v="1000"/>
          <ac:grpSpMkLst>
            <pc:docMk/>
            <pc:sldMk cId="0" sldId="323"/>
            <ac:grpSpMk id="15" creationId="{1B0B2D56-71A2-9F2A-329A-3036408FDF86}"/>
          </ac:grpSpMkLst>
        </pc:grpChg>
        <pc:grpChg chg="mod">
          <ac:chgData name="Richard Peng" userId="9a3a89ac-6dd8-4a6b-97d3-85a7a6a6f053" providerId="ADAL" clId="{5E8B4B3D-88B2-451F-977E-8CB4E2B9FCE6}" dt="2026-10-16T00:23:34.610" v="1000"/>
          <ac:grpSpMkLst>
            <pc:docMk/>
            <pc:sldMk cId="0" sldId="323"/>
            <ac:grpSpMk id="16" creationId="{334CCE08-7DFB-DE14-049F-53797F060A54}"/>
          </ac:grpSpMkLst>
        </pc:grpChg>
        <pc:grpChg chg="mod">
          <ac:chgData name="Richard Peng" userId="9a3a89ac-6dd8-4a6b-97d3-85a7a6a6f053" providerId="ADAL" clId="{5E8B4B3D-88B2-451F-977E-8CB4E2B9FCE6}" dt="2026-10-16T00:33:50.411" v="1023"/>
          <ac:grpSpMkLst>
            <pc:docMk/>
            <pc:sldMk cId="0" sldId="323"/>
            <ac:grpSpMk id="21" creationId="{D9DEE76F-79BF-76C6-2AE2-598EEFA193DD}"/>
          </ac:grpSpMkLst>
        </pc:grpChg>
        <pc:grpChg chg="del mod">
          <ac:chgData name="Richard Peng" userId="9a3a89ac-6dd8-4a6b-97d3-85a7a6a6f053" providerId="ADAL" clId="{5E8B4B3D-88B2-451F-977E-8CB4E2B9FCE6}" dt="2026-10-16T06:47:11.268" v="1060"/>
          <ac:grpSpMkLst>
            <pc:docMk/>
            <pc:sldMk cId="0" sldId="323"/>
            <ac:grpSpMk id="27" creationId="{F59D0702-2A1D-414A-F1F9-7B8F075CBAC3}"/>
          </ac:grpSpMkLst>
        </pc:grpChg>
        <pc:grpChg chg="mod">
          <ac:chgData name="Richard Peng" userId="9a3a89ac-6dd8-4a6b-97d3-85a7a6a6f053" providerId="ADAL" clId="{5E8B4B3D-88B2-451F-977E-8CB4E2B9FCE6}" dt="2026-10-16T06:47:11.268" v="1060"/>
          <ac:grpSpMkLst>
            <pc:docMk/>
            <pc:sldMk cId="0" sldId="323"/>
            <ac:grpSpMk id="28" creationId="{41191FC0-3144-859E-4D42-4D3B3D351069}"/>
          </ac:grpSpMkLst>
        </pc:grpChg>
        <pc:picChg chg="add mod">
          <ac:chgData name="Richard Peng" userId="9a3a89ac-6dd8-4a6b-97d3-85a7a6a6f053" providerId="ADAL" clId="{5E8B4B3D-88B2-451F-977E-8CB4E2B9FCE6}" dt="2026-10-16T06:48:00.436" v="1065" actId="1076"/>
          <ac:picMkLst>
            <pc:docMk/>
            <pc:sldMk cId="0" sldId="323"/>
            <ac:picMk id="30" creationId="{0A0C1E3F-13DE-26B5-1F95-444BE0A2DA8E}"/>
          </ac:picMkLst>
        </pc:picChg>
        <pc:inkChg chg="add mod">
          <ac:chgData name="Richard Peng" userId="9a3a89ac-6dd8-4a6b-97d3-85a7a6a6f053" providerId="ADAL" clId="{5E8B4B3D-88B2-451F-977E-8CB4E2B9FCE6}" dt="2026-10-16T00:22:43.097" v="990"/>
          <ac:inkMkLst>
            <pc:docMk/>
            <pc:sldMk cId="0" sldId="323"/>
            <ac:inkMk id="2" creationId="{4005C33B-E358-9BE1-A407-C225977422DB}"/>
          </ac:inkMkLst>
        </pc:inkChg>
        <pc:inkChg chg="add mod">
          <ac:chgData name="Richard Peng" userId="9a3a89ac-6dd8-4a6b-97d3-85a7a6a6f053" providerId="ADAL" clId="{5E8B4B3D-88B2-451F-977E-8CB4E2B9FCE6}" dt="2026-10-16T00:22:43.097" v="990"/>
          <ac:inkMkLst>
            <pc:docMk/>
            <pc:sldMk cId="0" sldId="323"/>
            <ac:inkMk id="3" creationId="{E359E854-CEFB-5B02-CABA-8ABE1812E276}"/>
          </ac:inkMkLst>
        </pc:inkChg>
        <pc:inkChg chg="add mod">
          <ac:chgData name="Richard Peng" userId="9a3a89ac-6dd8-4a6b-97d3-85a7a6a6f053" providerId="ADAL" clId="{5E8B4B3D-88B2-451F-977E-8CB4E2B9FCE6}" dt="2026-10-16T00:23:13.638" v="993"/>
          <ac:inkMkLst>
            <pc:docMk/>
            <pc:sldMk cId="0" sldId="323"/>
            <ac:inkMk id="5" creationId="{E9E0E5B4-08EC-D51F-4406-7B5E4C9F32FC}"/>
          </ac:inkMkLst>
        </pc:inkChg>
        <pc:inkChg chg="add mod">
          <ac:chgData name="Richard Peng" userId="9a3a89ac-6dd8-4a6b-97d3-85a7a6a6f053" providerId="ADAL" clId="{5E8B4B3D-88B2-451F-977E-8CB4E2B9FCE6}" dt="2026-10-16T00:23:13.638" v="993"/>
          <ac:inkMkLst>
            <pc:docMk/>
            <pc:sldMk cId="0" sldId="323"/>
            <ac:inkMk id="6" creationId="{9BD4A813-5573-EF69-6807-F5C156D8AD7E}"/>
          </ac:inkMkLst>
        </pc:inkChg>
        <pc:inkChg chg="add mod">
          <ac:chgData name="Richard Peng" userId="9a3a89ac-6dd8-4a6b-97d3-85a7a6a6f053" providerId="ADAL" clId="{5E8B4B3D-88B2-451F-977E-8CB4E2B9FCE6}" dt="2026-10-16T00:23:34.610" v="1000"/>
          <ac:inkMkLst>
            <pc:docMk/>
            <pc:sldMk cId="0" sldId="323"/>
            <ac:inkMk id="8" creationId="{DD8EB30F-0117-592A-35D1-A67756BDEF59}"/>
          </ac:inkMkLst>
        </pc:inkChg>
        <pc:inkChg chg="add mod">
          <ac:chgData name="Richard Peng" userId="9a3a89ac-6dd8-4a6b-97d3-85a7a6a6f053" providerId="ADAL" clId="{5E8B4B3D-88B2-451F-977E-8CB4E2B9FCE6}" dt="2026-10-16T00:23:34.610" v="1000"/>
          <ac:inkMkLst>
            <pc:docMk/>
            <pc:sldMk cId="0" sldId="323"/>
            <ac:inkMk id="9" creationId="{D353C9CA-F335-3706-0092-1E9B455EF63C}"/>
          </ac:inkMkLst>
        </pc:inkChg>
        <pc:inkChg chg="add mod">
          <ac:chgData name="Richard Peng" userId="9a3a89ac-6dd8-4a6b-97d3-85a7a6a6f053" providerId="ADAL" clId="{5E8B4B3D-88B2-451F-977E-8CB4E2B9FCE6}" dt="2026-10-16T00:23:34.610" v="1000"/>
          <ac:inkMkLst>
            <pc:docMk/>
            <pc:sldMk cId="0" sldId="323"/>
            <ac:inkMk id="10" creationId="{EEB45456-FF91-F9D1-88F6-B1D2AD16DA9A}"/>
          </ac:inkMkLst>
        </pc:inkChg>
        <pc:inkChg chg="add mod">
          <ac:chgData name="Richard Peng" userId="9a3a89ac-6dd8-4a6b-97d3-85a7a6a6f053" providerId="ADAL" clId="{5E8B4B3D-88B2-451F-977E-8CB4E2B9FCE6}" dt="2026-10-16T00:23:34.610" v="1000"/>
          <ac:inkMkLst>
            <pc:docMk/>
            <pc:sldMk cId="0" sldId="323"/>
            <ac:inkMk id="11" creationId="{51404E75-C082-0577-2A64-F0AF6C0ED8EB}"/>
          </ac:inkMkLst>
        </pc:inkChg>
        <pc:inkChg chg="add mod">
          <ac:chgData name="Richard Peng" userId="9a3a89ac-6dd8-4a6b-97d3-85a7a6a6f053" providerId="ADAL" clId="{5E8B4B3D-88B2-451F-977E-8CB4E2B9FCE6}" dt="2026-10-16T00:23:34.610" v="1000"/>
          <ac:inkMkLst>
            <pc:docMk/>
            <pc:sldMk cId="0" sldId="323"/>
            <ac:inkMk id="12" creationId="{4989DA39-7594-69BB-FFF3-DB92C1136572}"/>
          </ac:inkMkLst>
        </pc:inkChg>
        <pc:inkChg chg="add mod">
          <ac:chgData name="Richard Peng" userId="9a3a89ac-6dd8-4a6b-97d3-85a7a6a6f053" providerId="ADAL" clId="{5E8B4B3D-88B2-451F-977E-8CB4E2B9FCE6}" dt="2026-10-16T00:23:34.610" v="1000"/>
          <ac:inkMkLst>
            <pc:docMk/>
            <pc:sldMk cId="0" sldId="323"/>
            <ac:inkMk id="13" creationId="{1F82F752-6EF4-1393-1C67-3EC92E05FC7A}"/>
          </ac:inkMkLst>
        </pc:inkChg>
        <pc:inkChg chg="add mod">
          <ac:chgData name="Richard Peng" userId="9a3a89ac-6dd8-4a6b-97d3-85a7a6a6f053" providerId="ADAL" clId="{5E8B4B3D-88B2-451F-977E-8CB4E2B9FCE6}" dt="2026-10-16T00:33:50.411" v="1023"/>
          <ac:inkMkLst>
            <pc:docMk/>
            <pc:sldMk cId="0" sldId="323"/>
            <ac:inkMk id="18" creationId="{0B310392-A381-62A0-FC03-903E3040119B}"/>
          </ac:inkMkLst>
        </pc:inkChg>
        <pc:inkChg chg="add mod">
          <ac:chgData name="Richard Peng" userId="9a3a89ac-6dd8-4a6b-97d3-85a7a6a6f053" providerId="ADAL" clId="{5E8B4B3D-88B2-451F-977E-8CB4E2B9FCE6}" dt="2026-10-16T00:33:50.411" v="1023"/>
          <ac:inkMkLst>
            <pc:docMk/>
            <pc:sldMk cId="0" sldId="323"/>
            <ac:inkMk id="19" creationId="{F2A0F2E0-60CB-E88D-78B1-154972162CFD}"/>
          </ac:inkMkLst>
        </pc:inkChg>
        <pc:inkChg chg="add mod">
          <ac:chgData name="Richard Peng" userId="9a3a89ac-6dd8-4a6b-97d3-85a7a6a6f053" providerId="ADAL" clId="{5E8B4B3D-88B2-451F-977E-8CB4E2B9FCE6}" dt="2026-10-16T00:33:50.411" v="1023"/>
          <ac:inkMkLst>
            <pc:docMk/>
            <pc:sldMk cId="0" sldId="323"/>
            <ac:inkMk id="20" creationId="{B50817B0-4F64-20EF-DBD1-36A49C5C5141}"/>
          </ac:inkMkLst>
        </pc:inkChg>
        <pc:inkChg chg="add mod">
          <ac:chgData name="Richard Peng" userId="9a3a89ac-6dd8-4a6b-97d3-85a7a6a6f053" providerId="ADAL" clId="{5E8B4B3D-88B2-451F-977E-8CB4E2B9FCE6}" dt="2026-10-16T06:47:11.268" v="1060"/>
          <ac:inkMkLst>
            <pc:docMk/>
            <pc:sldMk cId="0" sldId="323"/>
            <ac:inkMk id="23" creationId="{BAC5FA5C-FDBF-C89A-BC9F-A7590BB88D7F}"/>
          </ac:inkMkLst>
        </pc:inkChg>
        <pc:inkChg chg="add mod">
          <ac:chgData name="Richard Peng" userId="9a3a89ac-6dd8-4a6b-97d3-85a7a6a6f053" providerId="ADAL" clId="{5E8B4B3D-88B2-451F-977E-8CB4E2B9FCE6}" dt="2026-10-16T06:47:11.268" v="1060"/>
          <ac:inkMkLst>
            <pc:docMk/>
            <pc:sldMk cId="0" sldId="323"/>
            <ac:inkMk id="24" creationId="{B0E81986-267B-4B52-C3C1-CAA8C00718E5}"/>
          </ac:inkMkLst>
        </pc:inkChg>
        <pc:inkChg chg="add mod">
          <ac:chgData name="Richard Peng" userId="9a3a89ac-6dd8-4a6b-97d3-85a7a6a6f053" providerId="ADAL" clId="{5E8B4B3D-88B2-451F-977E-8CB4E2B9FCE6}" dt="2026-10-16T06:47:11.268" v="1060"/>
          <ac:inkMkLst>
            <pc:docMk/>
            <pc:sldMk cId="0" sldId="323"/>
            <ac:inkMk id="25" creationId="{72B5E4A7-F807-472A-C367-DC1EC306F1C7}"/>
          </ac:inkMkLst>
        </pc:inkChg>
        <pc:inkChg chg="add mod">
          <ac:chgData name="Richard Peng" userId="9a3a89ac-6dd8-4a6b-97d3-85a7a6a6f053" providerId="ADAL" clId="{5E8B4B3D-88B2-451F-977E-8CB4E2B9FCE6}" dt="2026-10-16T06:47:11.268" v="1060"/>
          <ac:inkMkLst>
            <pc:docMk/>
            <pc:sldMk cId="0" sldId="323"/>
            <ac:inkMk id="26" creationId="{EACEAEF6-1485-EBDC-DC0C-143F9801C3F7}"/>
          </ac:inkMkLst>
        </pc:inkChg>
      </pc:sldChg>
      <pc:sldChg chg="addSp delSp modSp mod modNotes">
        <pc:chgData name="Richard Peng" userId="9a3a89ac-6dd8-4a6b-97d3-85a7a6a6f053" providerId="ADAL" clId="{5E8B4B3D-88B2-451F-977E-8CB4E2B9FCE6}" dt="2026-10-16T00:38:44.429" v="1034"/>
        <pc:sldMkLst>
          <pc:docMk/>
          <pc:sldMk cId="0" sldId="324"/>
        </pc:sldMkLst>
        <pc:grpChg chg="mod">
          <ac:chgData name="Richard Peng" userId="9a3a89ac-6dd8-4a6b-97d3-85a7a6a6f053" providerId="ADAL" clId="{5E8B4B3D-88B2-451F-977E-8CB4E2B9FCE6}" dt="2026-10-16T00:38:44.429" v="1034"/>
          <ac:grpSpMkLst>
            <pc:docMk/>
            <pc:sldMk cId="0" sldId="324"/>
            <ac:grpSpMk id="13" creationId="{20F10EC5-0A03-8E62-BD3E-6CA28F58DFA5}"/>
          </ac:grpSpMkLst>
        </pc:grpChg>
        <pc:picChg chg="add mod">
          <ac:chgData name="Richard Peng" userId="9a3a89ac-6dd8-4a6b-97d3-85a7a6a6f053" providerId="ADAL" clId="{5E8B4B3D-88B2-451F-977E-8CB4E2B9FCE6}" dt="2026-10-16T00:37:46.878" v="1026" actId="14100"/>
          <ac:picMkLst>
            <pc:docMk/>
            <pc:sldMk cId="0" sldId="324"/>
            <ac:picMk id="8" creationId="{F4FB710B-1BC8-85EA-9B9B-19F6E398B7C3}"/>
          </ac:picMkLst>
        </pc:picChg>
        <pc:picChg chg="add mod">
          <ac:chgData name="Richard Peng" userId="9a3a89ac-6dd8-4a6b-97d3-85a7a6a6f053" providerId="ADAL" clId="{5E8B4B3D-88B2-451F-977E-8CB4E2B9FCE6}" dt="2026-10-16T00:38:34.318" v="1031" actId="14100"/>
          <ac:picMkLst>
            <pc:docMk/>
            <pc:sldMk cId="0" sldId="324"/>
            <ac:picMk id="10" creationId="{6D465C3E-1247-D815-5531-DA6EF22770A5}"/>
          </ac:picMkLst>
        </pc:picChg>
        <pc:inkChg chg="add del">
          <ac:chgData name="Richard Peng" userId="9a3a89ac-6dd8-4a6b-97d3-85a7a6a6f053" providerId="ADAL" clId="{5E8B4B3D-88B2-451F-977E-8CB4E2B9FCE6}" dt="2026-10-16T00:31:25.421" v="1007" actId="478"/>
          <ac:inkMkLst>
            <pc:docMk/>
            <pc:sldMk cId="0" sldId="324"/>
            <ac:inkMk id="2" creationId="{19787C79-5AFB-DF3C-43BA-86BAC581A385}"/>
          </ac:inkMkLst>
        </pc:inkChg>
        <pc:inkChg chg="add del">
          <ac:chgData name="Richard Peng" userId="9a3a89ac-6dd8-4a6b-97d3-85a7a6a6f053" providerId="ADAL" clId="{5E8B4B3D-88B2-451F-977E-8CB4E2B9FCE6}" dt="2026-10-16T00:31:25.421" v="1007" actId="478"/>
          <ac:inkMkLst>
            <pc:docMk/>
            <pc:sldMk cId="0" sldId="324"/>
            <ac:inkMk id="3" creationId="{519FA8DC-CB23-B544-5585-F17423BD3797}"/>
          </ac:inkMkLst>
        </pc:inkChg>
        <pc:inkChg chg="add del">
          <ac:chgData name="Richard Peng" userId="9a3a89ac-6dd8-4a6b-97d3-85a7a6a6f053" providerId="ADAL" clId="{5E8B4B3D-88B2-451F-977E-8CB4E2B9FCE6}" dt="2026-10-16T00:31:25.421" v="1007" actId="478"/>
          <ac:inkMkLst>
            <pc:docMk/>
            <pc:sldMk cId="0" sldId="324"/>
            <ac:inkMk id="4" creationId="{F3B699FD-8F49-7046-0E3C-085B2AC8EE3B}"/>
          </ac:inkMkLst>
        </pc:inkChg>
        <pc:inkChg chg="add del">
          <ac:chgData name="Richard Peng" userId="9a3a89ac-6dd8-4a6b-97d3-85a7a6a6f053" providerId="ADAL" clId="{5E8B4B3D-88B2-451F-977E-8CB4E2B9FCE6}" dt="2026-10-16T00:31:25.421" v="1007" actId="478"/>
          <ac:inkMkLst>
            <pc:docMk/>
            <pc:sldMk cId="0" sldId="324"/>
            <ac:inkMk id="5" creationId="{9D553E48-0321-FBBD-AF61-DF3B7C31B1E1}"/>
          </ac:inkMkLst>
        </pc:inkChg>
        <pc:inkChg chg="add del">
          <ac:chgData name="Richard Peng" userId="9a3a89ac-6dd8-4a6b-97d3-85a7a6a6f053" providerId="ADAL" clId="{5E8B4B3D-88B2-451F-977E-8CB4E2B9FCE6}" dt="2026-10-16T00:31:16.750" v="1006" actId="9405"/>
          <ac:inkMkLst>
            <pc:docMk/>
            <pc:sldMk cId="0" sldId="324"/>
            <ac:inkMk id="6" creationId="{2F00ED41-55CA-0D45-26F7-E891A136FBCE}"/>
          </ac:inkMkLst>
        </pc:inkChg>
        <pc:inkChg chg="add mod">
          <ac:chgData name="Richard Peng" userId="9a3a89ac-6dd8-4a6b-97d3-85a7a6a6f053" providerId="ADAL" clId="{5E8B4B3D-88B2-451F-977E-8CB4E2B9FCE6}" dt="2026-10-16T00:38:44.429" v="1034"/>
          <ac:inkMkLst>
            <pc:docMk/>
            <pc:sldMk cId="0" sldId="324"/>
            <ac:inkMk id="11" creationId="{D87B07D7-4ABF-ED1C-9226-0E92BAFA3C10}"/>
          </ac:inkMkLst>
        </pc:inkChg>
        <pc:inkChg chg="add mod">
          <ac:chgData name="Richard Peng" userId="9a3a89ac-6dd8-4a6b-97d3-85a7a6a6f053" providerId="ADAL" clId="{5E8B4B3D-88B2-451F-977E-8CB4E2B9FCE6}" dt="2026-10-16T00:38:44.429" v="1034"/>
          <ac:inkMkLst>
            <pc:docMk/>
            <pc:sldMk cId="0" sldId="324"/>
            <ac:inkMk id="12" creationId="{205FE9E6-C457-4B00-6844-8AA5C0D8D57D}"/>
          </ac:inkMkLst>
        </pc:inkChg>
      </pc:sldChg>
      <pc:sldChg chg="modSp modNotes">
        <pc:chgData name="Richard Peng" userId="9a3a89ac-6dd8-4a6b-97d3-85a7a6a6f053" providerId="ADAL" clId="{5E8B4B3D-88B2-451F-977E-8CB4E2B9FCE6}" dt="2026-10-16T00:40:02.485" v="1045" actId="20577"/>
        <pc:sldMkLst>
          <pc:docMk/>
          <pc:sldMk cId="0" sldId="325"/>
        </pc:sldMkLst>
        <pc:spChg chg="mod">
          <ac:chgData name="Richard Peng" userId="9a3a89ac-6dd8-4a6b-97d3-85a7a6a6f053" providerId="ADAL" clId="{5E8B4B3D-88B2-451F-977E-8CB4E2B9FCE6}" dt="2026-10-16T00:40:02.485" v="1045" actId="20577"/>
          <ac:spMkLst>
            <pc:docMk/>
            <pc:sldMk cId="0" sldId="325"/>
            <ac:spMk id="1768" creationId="{00000000-0000-0000-0000-000000000000}"/>
          </ac:spMkLst>
        </pc:spChg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27"/>
        </pc:sldMkLst>
      </pc:sldChg>
      <pc:sldChg chg="del modNotes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28"/>
        </pc:sldMkLst>
      </pc:sldChg>
      <pc:sldChg chg="del modNotes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29"/>
        </pc:sldMkLst>
      </pc:sldChg>
      <pc:sldChg chg="modSp del mod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0"/>
        </pc:sldMkLst>
        <pc:spChg chg="mod">
          <ac:chgData name="Richard Peng" userId="9a3a89ac-6dd8-4a6b-97d3-85a7a6a6f053" providerId="ADAL" clId="{5E8B4B3D-88B2-451F-977E-8CB4E2B9FCE6}" dt="2026-10-12T00:37:28.745" v="7" actId="27636"/>
          <ac:spMkLst>
            <pc:docMk/>
            <pc:sldMk cId="0" sldId="330"/>
            <ac:spMk id="1956" creationId="{00000000-0000-0000-0000-000000000000}"/>
          </ac:spMkLst>
        </pc:spChg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1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2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3"/>
        </pc:sldMkLst>
      </pc:sldChg>
      <pc:sldChg chg="del modNotes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4"/>
        </pc:sldMkLst>
      </pc:sldChg>
      <pc:sldChg chg="del modNotes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5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6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7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8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39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0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1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2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3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4"/>
        </pc:sldMkLst>
      </pc:sldChg>
      <pc:sldChg chg="modSp del mod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5"/>
        </pc:sldMkLst>
        <pc:spChg chg="mod">
          <ac:chgData name="Richard Peng" userId="9a3a89ac-6dd8-4a6b-97d3-85a7a6a6f053" providerId="ADAL" clId="{5E8B4B3D-88B2-451F-977E-8CB4E2B9FCE6}" dt="2026-10-12T00:37:28.853" v="8" actId="27636"/>
          <ac:spMkLst>
            <pc:docMk/>
            <pc:sldMk cId="0" sldId="345"/>
            <ac:spMk id="2509" creationId="{00000000-0000-0000-0000-000000000000}"/>
          </ac:spMkLst>
        </pc:spChg>
      </pc:sldChg>
      <pc:sldChg chg="del modNotes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6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7"/>
        </pc:sldMkLst>
      </pc:sldChg>
      <pc:sldChg chg="del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8"/>
        </pc:sldMkLst>
      </pc:sldChg>
      <pc:sldChg chg="modSp del mod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49"/>
        </pc:sldMkLst>
        <pc:spChg chg="mod">
          <ac:chgData name="Richard Peng" userId="9a3a89ac-6dd8-4a6b-97d3-85a7a6a6f053" providerId="ADAL" clId="{5E8B4B3D-88B2-451F-977E-8CB4E2B9FCE6}" dt="2026-10-12T00:37:28.857" v="9" actId="27636"/>
          <ac:spMkLst>
            <pc:docMk/>
            <pc:sldMk cId="0" sldId="349"/>
            <ac:spMk id="2561" creationId="{00000000-0000-0000-0000-000000000000}"/>
          </ac:spMkLst>
        </pc:spChg>
      </pc:sldChg>
      <pc:sldChg chg="modSp del mod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50"/>
        </pc:sldMkLst>
        <pc:spChg chg="mod">
          <ac:chgData name="Richard Peng" userId="9a3a89ac-6dd8-4a6b-97d3-85a7a6a6f053" providerId="ADAL" clId="{5E8B4B3D-88B2-451F-977E-8CB4E2B9FCE6}" dt="2026-10-12T00:37:28.861" v="12" actId="27636"/>
          <ac:spMkLst>
            <pc:docMk/>
            <pc:sldMk cId="0" sldId="350"/>
            <ac:spMk id="2572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00:37:28.859" v="10" actId="27636"/>
          <ac:spMkLst>
            <pc:docMk/>
            <pc:sldMk cId="0" sldId="350"/>
            <ac:spMk id="2594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00:37:28.860" v="11" actId="27636"/>
          <ac:spMkLst>
            <pc:docMk/>
            <pc:sldMk cId="0" sldId="350"/>
            <ac:spMk id="2595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00:37:28.861" v="13" actId="27636"/>
          <ac:spMkLst>
            <pc:docMk/>
            <pc:sldMk cId="0" sldId="350"/>
            <ac:spMk id="2596" creationId="{00000000-0000-0000-0000-000000000000}"/>
          </ac:spMkLst>
        </pc:spChg>
      </pc:sldChg>
      <pc:sldChg chg="modSp del mod">
        <pc:chgData name="Richard Peng" userId="9a3a89ac-6dd8-4a6b-97d3-85a7a6a6f053" providerId="ADAL" clId="{5E8B4B3D-88B2-451F-977E-8CB4E2B9FCE6}" dt="2026-10-16T00:43:05.199" v="1046" actId="47"/>
        <pc:sldMkLst>
          <pc:docMk/>
          <pc:sldMk cId="0" sldId="351"/>
        </pc:sldMkLst>
        <pc:spChg chg="mod">
          <ac:chgData name="Richard Peng" userId="9a3a89ac-6dd8-4a6b-97d3-85a7a6a6f053" providerId="ADAL" clId="{5E8B4B3D-88B2-451F-977E-8CB4E2B9FCE6}" dt="2026-10-12T00:37:28.863" v="14" actId="27636"/>
          <ac:spMkLst>
            <pc:docMk/>
            <pc:sldMk cId="0" sldId="351"/>
            <ac:spMk id="2605" creationId="{00000000-0000-0000-0000-000000000000}"/>
          </ac:spMkLst>
        </pc:spChg>
        <pc:spChg chg="mod">
          <ac:chgData name="Richard Peng" userId="9a3a89ac-6dd8-4a6b-97d3-85a7a6a6f053" providerId="ADAL" clId="{5E8B4B3D-88B2-451F-977E-8CB4E2B9FCE6}" dt="2026-10-12T00:37:28.864" v="15" actId="27636"/>
          <ac:spMkLst>
            <pc:docMk/>
            <pc:sldMk cId="0" sldId="351"/>
            <ac:spMk id="2611" creationId="{00000000-0000-0000-0000-000000000000}"/>
          </ac:spMkLst>
        </pc:spChg>
      </pc:sldChg>
      <pc:sldChg chg="modSp add mod">
        <pc:chgData name="Richard Peng" userId="9a3a89ac-6dd8-4a6b-97d3-85a7a6a6f053" providerId="ADAL" clId="{5E8B4B3D-88B2-451F-977E-8CB4E2B9FCE6}" dt="2026-10-12T00:38:05.096" v="21" actId="20577"/>
        <pc:sldMkLst>
          <pc:docMk/>
          <pc:sldMk cId="2502978326" sldId="352"/>
        </pc:sldMkLst>
        <pc:spChg chg="mod">
          <ac:chgData name="Richard Peng" userId="9a3a89ac-6dd8-4a6b-97d3-85a7a6a6f053" providerId="ADAL" clId="{5E8B4B3D-88B2-451F-977E-8CB4E2B9FCE6}" dt="2026-10-12T00:37:43.609" v="17" actId="6549"/>
          <ac:spMkLst>
            <pc:docMk/>
            <pc:sldMk cId="2502978326" sldId="352"/>
            <ac:spMk id="3" creationId="{CE8C61DC-DA36-9F0A-3C95-26CF319819D0}"/>
          </ac:spMkLst>
        </pc:spChg>
        <pc:spChg chg="mod">
          <ac:chgData name="Richard Peng" userId="9a3a89ac-6dd8-4a6b-97d3-85a7a6a6f053" providerId="ADAL" clId="{5E8B4B3D-88B2-451F-977E-8CB4E2B9FCE6}" dt="2026-10-12T00:38:05.096" v="21" actId="20577"/>
          <ac:spMkLst>
            <pc:docMk/>
            <pc:sldMk cId="2502978326" sldId="352"/>
            <ac:spMk id="7" creationId="{00000000-0000-0000-0000-000000000000}"/>
          </ac:spMkLst>
        </pc:spChg>
      </pc:sldChg>
      <pc:sldChg chg="addSp modSp new mod">
        <pc:chgData name="Richard Peng" userId="9a3a89ac-6dd8-4a6b-97d3-85a7a6a6f053" providerId="ADAL" clId="{5E8B4B3D-88B2-451F-977E-8CB4E2B9FCE6}" dt="2026-10-13T22:15:19.397" v="836" actId="14100"/>
        <pc:sldMkLst>
          <pc:docMk/>
          <pc:sldMk cId="2070040554" sldId="353"/>
        </pc:sldMkLst>
        <pc:picChg chg="add mod">
          <ac:chgData name="Richard Peng" userId="9a3a89ac-6dd8-4a6b-97d3-85a7a6a6f053" providerId="ADAL" clId="{5E8B4B3D-88B2-451F-977E-8CB4E2B9FCE6}" dt="2026-10-13T22:15:13.013" v="833" actId="1076"/>
          <ac:picMkLst>
            <pc:docMk/>
            <pc:sldMk cId="2070040554" sldId="353"/>
            <ac:picMk id="5" creationId="{300A050E-440E-A216-6EF5-E9775843A856}"/>
          </ac:picMkLst>
        </pc:picChg>
        <pc:picChg chg="add mod">
          <ac:chgData name="Richard Peng" userId="9a3a89ac-6dd8-4a6b-97d3-85a7a6a6f053" providerId="ADAL" clId="{5E8B4B3D-88B2-451F-977E-8CB4E2B9FCE6}" dt="2026-10-13T22:15:19.397" v="836" actId="14100"/>
          <ac:picMkLst>
            <pc:docMk/>
            <pc:sldMk cId="2070040554" sldId="353"/>
            <ac:picMk id="7" creationId="{48160D0A-F97D-B33C-1EAE-4E6A47FBEC03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4:28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1089 1 24575,'-26'1'0,"0"2"0,0 0 0,0 2 0,1 1 0,-1 0 0,2 2 0,-1 1 0,1 2 0,0 0 0,-22 14 0,-26 21 0,-110 92 0,169-128 0,-55 48 0,2 3 0,3 3 0,3 3 0,3 2 0,-85 134 0,132-187 0,1 0 0,0 1 0,0 0 0,2 0 0,1 1 0,-8 27 0,13-39 0,0 1 0,0-1 0,1 0 0,0 0 0,0 1 0,0-1 0,1 0 0,0 0 0,0 0 0,1 1 0,-1-1 0,1-1 0,0 1 0,1 0 0,0 0 0,0-1 0,0 1 0,0-1 0,1 0 0,0 0 0,0-1 0,0 1 0,6 4 0,2 1 0,1-1 0,0-1 0,0 0 0,0-1 0,1 0 0,26 8 0,98 21 0,481 68 0,-518-89 0,210 23 0,534-5 0,-799-35 0,1-1 0,-1-3 0,0-2 0,-1-1 0,0-3 0,-1-2 0,0-1 0,-1-3 0,69-38 0,-102 50 0,1-1 0,-1 0 0,0-1 0,-1 0 0,0 0 0,0-1 0,-1 0 0,0 0 0,0-1 0,-1-1 0,-1 1 0,0-1 0,0 0 0,6-16 0,-7 10 0,0 0 0,-1-1 0,0 0 0,-2 0 0,0 0 0,-1 0 0,-1 0 0,0 0 0,-4-23 0,2 29 0,-1 1 0,0-1 0,0 1 0,-1-1 0,-1 1 0,0 0 0,0 1 0,-1-1 0,0 1 0,-11-13 0,4 8 0,0 0 0,-1 1 0,-1 1 0,-1 0 0,-28-18 0,2 7 0,-2 1 0,-1 3 0,-1 1 0,-67-17 0,-8 5 0,-169-19 0,-130 8 0,79 20-682,-512 32-1,720 1-6143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4:33.0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1379 24575,'7'1'0,"-1"1"0,1 0 0,-1 0 0,1 1 0,-1 0 0,0 0 0,0 0 0,0 1 0,0 0 0,-1 0 0,1 0 0,-1 1 0,5 6 0,6 2 0,65 52 0,173 107 0,-207-146 0,2-1 0,1-3 0,0-2 0,2-2 0,84 17 0,-24-17 0,195 5 0,119-27 0,-216-1 0,-90 2 0,-2-4 0,165-33 0,-228 29 0,-1-3 0,0-2 0,-2-3 0,0-2 0,-1-2 0,-1-2 0,57-39 0,-87 49 0,0-2 0,-1 0 0,0 0 0,-2-2 0,0 0 0,-1-1 0,-1-1 0,-1-1 0,-1 0 0,0 0 0,-2-1 0,-1-1 0,-1 0 0,7-26 0,-4-1 0,-3 1 0,-2-1 0,-2 0 0,-2 0 0,-3-1 0,-5-51 0,1 76 0,-1-1 0,-1 1 0,-1 1 0,-1-1 0,-2 2 0,0-1 0,-2 1 0,0 1 0,-2 0 0,-1 0 0,-1 2 0,-1 0 0,0 1 0,-2 0 0,-1 2 0,0 0 0,-1 2 0,-1 0 0,-43-25 0,-31-11 0,-2 3 0,-148-51 0,96 52 0,-166-33 0,216 62 0,-1 5 0,-157-6 0,199 21 0,1 3 0,0 2 0,0 3 0,1 2 0,-106 33 0,101-21 0,0 2 0,2 3 0,0 2 0,3 3 0,0 3 0,-59 47 0,92-63 0,2 1 0,0 1 0,2 1 0,0 1 0,1 1 0,2 0 0,0 1 0,2 1 0,1 1 0,0 0 0,3 0 0,0 2 0,1-1 0,2 1 0,-9 58 0,10 29-516,8 149 0,-1-247 183,3 56-6493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4:41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2 489 24575,'0'77'0,"-2"-8"0,15 121 0,-10-166 0,2-1 0,1 0 0,0 0 0,2-1 0,1 0 0,0 0 0,2-1 0,0 0 0,15 19 0,4 0 0,1-2 0,2-1 0,2-1 0,1-3 0,2 0 0,47 31 0,-54-44 0,1-1 0,1-1 0,1-2 0,0-1 0,1-2 0,0-1 0,1-2 0,67 10 0,-79-17 0,504 47 0,-418-46 0,0-5 0,198-27 0,-149 4 0,179-34 0,-309 52 0,-1-1 0,0-2 0,0-1 0,-1-1 0,40-23 0,-56 27 0,0 0 0,-1-1 0,0 0 0,-1 0 0,1-1 0,-1 0 0,-1-1 0,0 0 0,-1-1 0,1 1 0,-2-1 0,0-1 0,0 1 0,8-25 0,-3-9 0,-3-1 0,-1 1 0,-2-2 0,-2 1 0,-2 0 0,-2 0 0,-2 0 0,-2 0 0,-3 0 0,-1 0 0,-2 2 0,-27-71 0,21 77 0,-2 1 0,-1 0 0,-2 2 0,-1 0 0,-2 2 0,-1 0 0,-2 2 0,-1 1 0,-1 1 0,-2 2 0,0 1 0,-60-36 0,69 51 0,0 0 0,0 2 0,-1 0 0,0 2 0,-1 1 0,0 0 0,-29-1 0,-177-1 0,202 8 0,-28 3 0,0 2 0,0 2 0,1 3 0,0 3 0,-95 33 0,17 8 0,-136 76 0,-40 53 0,39-20 0,254-153-227,0 1-1,0 0 1,1 1-1,1 1 1,-26 28-1,11-6-6598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3:51:43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858 81 24575,'-165'-1'0,"-199"4"0,334-2 0,0 1 0,0 2 0,-44 11 0,65-13 0,1 1 0,0 0 0,0 0 0,1 1 0,-1 0 0,1 0 0,0 0 0,0 1 0,0 0 0,0 1 0,1 0 0,0 0 0,0 0 0,1 0 0,0 1 0,0 0 0,-5 9 0,3 1 0,0 0 0,1 1 0,1-1 0,1 1 0,0 0 0,-1 33 0,4 115 0,3-115 0,-1-2 0,2 0 0,2 0 0,17 73 0,-16-101 0,0-1 0,1-1 0,1 0 0,1 0 0,1 0 0,0-1 0,1 0 0,1-1 0,1-1 0,0 0 0,17 15 0,4-3 0,2-2 0,0-1 0,53 26 0,-48-28 0,1-1 0,1-2 0,1-2 0,0-2 0,81 18 0,187 14 0,-115-33 0,1-7 0,0-10 0,244-32 0,-344 17 0,102-33 0,-158 38 0,-1-1 0,0-1 0,-1-3 0,-1-1 0,62-40 0,-84 46 0,-1 0 0,0-1 0,-1-1 0,-1 0 0,0-1 0,-1-1 0,0 0 0,-2-1 0,0 0 0,0 0 0,-2-1 0,0-1 0,-1 0 0,6-24 0,-4-1 0,-1-1 0,-3 1 0,-1-1 0,-3-1 0,-4-74 0,0 111 0,1-1 0,-1 0 0,-1 1 0,0-1 0,0 1 0,0 0 0,-1 0 0,-1 0 0,0 0 0,0 1 0,0 0 0,-1 0 0,-1 0 0,1 1 0,-1 0 0,0 0 0,-1 1 0,-11-9 0,-12-4 0,-1 0 0,0 2 0,-55-20 0,49 21 0,-471-158 0,381 143 0,-1 6 0,-1 5 0,-149-4 0,154 15-1365,18-3-5461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0:26.9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873 1 24575,'0'8'0,"-18"31"0,-33 72 0,-44 79 0,-23 71 0,-11 44 0,0 17 0,12-39 0,26-49 0,29-55 0,25-49 0,18-38 0,13-35-8191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0:31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1 121 24575,'0'22'0,"1"0"0,1 0 0,2 0 0,0 0 0,1-1 0,12 32 0,-14-45 0,0 0 0,0 0 0,1 0 0,1-1 0,-1 0 0,1 1 0,0-1 0,1-1 0,-1 1 0,1-1 0,1 0 0,-1-1 0,1 1 0,0-1 0,0-1 0,1 1 0,-1-1 0,17 6 0,-20-9 0,0 0 0,-1-1 0,1 1 0,0-1 0,0 0 0,0 0 0,0 0 0,-1 0 0,1-1 0,0 0 0,0 0 0,-1 0 0,1 0 0,0 0 0,-1-1 0,1 0 0,-1 1 0,0-1 0,1-1 0,-1 1 0,0 0 0,0-1 0,0 1 0,-1-1 0,1 0 0,-1 0 0,0 0 0,1 0 0,-1-1 0,0 1 0,2-6 0,4-8 0,-1 0 0,0-1 0,-1 0 0,7-37 0,-10 40 0,0-1 0,-1 1 0,-1-1 0,0 0 0,-1 1 0,-1-1 0,-3-15 0,3 26 0,0-1 0,0 1 0,-1 0 0,0 0 0,0 0 0,0 0 0,-1 0 0,0 1 0,0-1 0,0 1 0,0 0 0,-1 0 0,1 0 0,-1 0 0,0 0 0,0 1 0,0 0 0,-1 0 0,0 0 0,1 0 0,-1 1 0,0-1 0,0 1 0,-7-1 0,-35-7-1365,2 7-5461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0:33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286 106 24575,'1'-2'0,"-1"0"0,0 0 0,1 0 0,0 1 0,-1-1 0,1 0 0,0 0 0,0 1 0,0-1 0,0 0 0,0 1 0,0-1 0,1 1 0,-1-1 0,0 1 0,1 0 0,2-2 0,30-19 0,-10 12 0,0 1 0,0 1 0,1 1 0,0 1 0,0 1 0,0 2 0,0 0 0,1 2 0,0 0 0,-1 2 0,38 6 0,-51-5 0,-1 2 0,0-1 0,-1 1 0,1 1 0,-1 0 0,1 0 0,-1 1 0,-1 1 0,1-1 0,-1 1 0,0 1 0,-1 0 0,0 0 0,0 1 0,-1 0 0,0 0 0,0 1 0,-1-1 0,-1 1 0,0 1 0,0-1 0,0 1 0,-2 0 0,4 15 0,-2-7 0,-1 1 0,-1 0 0,0 1 0,-2-1 0,0 0 0,-2 0 0,0 1 0,-1-1 0,-1 0 0,-1 0 0,-1 0 0,-1-1 0,-9 24 0,-5-4 0,-2 0 0,-1-2 0,-2 0 0,-2-2 0,-1-1 0,-41 40 0,-208 165 0,272-234 0,-129 97 0,-70 62 0,202-162 0,-1 0 0,1 0 0,0 0 0,-1 1 0,1-1 0,0 1 0,1 0 0,-1-1 0,0 1 0,1 0 0,0 0 0,-3 6 0,4-8 0,0 0 0,0 0 0,0 0 0,1-1 0,-1 1 0,0 0 0,0 0 0,0 0 0,1 0 0,-1 0 0,0 0 0,1 0 0,-1 0 0,1 0 0,-1-1 0,1 1 0,-1 0 0,1 0 0,0-1 0,-1 1 0,1 0 0,0-1 0,-1 1 0,1-1 0,0 1 0,0-1 0,1 1 0,7 3 0,0-2 0,0 1 0,0-1 0,0 0 0,0-1 0,18 1 0,294-3 0,72 5 0,-229 14-1365,-106-12-5461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0:34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0 24575,'-1'29'0,"1"-1"0,2 0 0,1 1 0,2-1 0,7 27 0,-11-48 0,1-1 0,1 0 0,-1 0 0,1 0 0,0 0 0,0 0 0,1 0 0,0-1 0,0 0 0,0 0 0,0 0 0,1 0 0,0-1 0,0 1 0,0-1 0,1 0 0,-1-1 0,1 0 0,0 0 0,0 0 0,0 0 0,0-1 0,0 0 0,1 0 0,-1-1 0,1 0 0,8 1 0,-7-2 0,-1-1 0,1 0 0,0 0 0,-1-1 0,0 1 0,1-2 0,-1 1 0,0-1 0,0 0 0,0-1 0,-1 1 0,1-1 0,-1-1 0,0 1 0,10-10 0,-10 9 0,-1 0 0,0 0 0,-1 0 0,1 0 0,-1-1 0,0 0 0,0 0 0,0 0 0,-1 0 0,0 0 0,-1-1 0,1 0 0,-1 1 0,0-1 0,-1 0 0,0 0 0,1-7 0,-3 10 5,1 1 0,-1-1-1,0 0 1,0 1 0,0-1 0,-1 1-1,1-1 1,-1 1 0,0 0 0,0 0-1,0 0 1,0 0 0,0 0 0,-1 0-1,1 0 1,-1 1 0,0-1 0,0 1-1,0 0 1,0 0 0,0 0 0,-1 0-1,1 0 1,-6-1 0,-6-3-302,1 2 0,-1-1 1,0 2-1,-23-3 0,-15 1-6529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8:44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184 0 24575,'0'18'0,"-9"69"0,-3 56 0,-8 39 0,-1 34 0,-6 16 0,2 5 0,5-3 0,5-4 0,7 4 0,3-12 0,4-34 0,-8-40 0,-3-45-8191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8:45.7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1 287 24575,'11'2'0,"0"0"0,1 1 0,-1 0 0,0 1 0,-1 0 0,1 0 0,-1 1 0,0 1 0,0 0 0,0 0 0,11 11 0,47 24 0,-58-36 0,2 0 0,-1-1 0,1 0 0,-1-1 0,1 0 0,0-1 0,0 0 0,0-1 0,0-1 0,0 0 0,0 0 0,0-1 0,0-1 0,0 0 0,0 0 0,0-1 0,-1-1 0,1 0 0,18-10 0,-18 8 0,-1-1 0,0-1 0,0 0 0,-1-1 0,0 0 0,0-1 0,-1 0 0,-1 0 0,1-1 0,-2 0 0,1 0 0,-2-1 0,1 0 0,-2 0 0,1 0 0,-2-1 0,5-17 0,-7 23 0,-1 0 0,0 0 0,0 0 0,-1 0 0,1 0 0,-2 0 0,1 0 0,-1 0 0,0-1 0,0 2 0,-1-1 0,0 0 0,0 0 0,-1 0 0,1 1 0,-1 0 0,-1-1 0,-4-6 0,4 9 0,1 0 0,-1 0 0,0 0 0,0 1 0,0-1 0,-1 1 0,1 0 0,-1 0 0,0 1 0,0-1 0,0 1 0,0 0 0,0 0 0,0 1 0,-1-1 0,1 1 0,0 1 0,-1-1 0,1 1 0,-1 0 0,1 0 0,0 0 0,-1 1 0,-5 1 0,1 0 9,1 1 1,0 0-1,0 0 0,0 1 0,1 1 0,-1-1 1,1 1-1,0 0 0,1 1 0,-15 13 1,-2 5-714,-34 45 1,57-68 643,-50 67-6766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8:51.9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532 138 24575,'0'-3'0,"1"-1"0,-1 1 0,1 0 0,0-1 0,0 1 0,0 0 0,1 0 0,-1 0 0,1 0 0,-1 0 0,1 0 0,0 0 0,0 1 0,1-1 0,-1 1 0,0-1 0,1 1 0,4-3 0,4-3 0,1 0 0,-1 1 0,16-6 0,-10 5 0,0 1 0,0 1 0,1 0 0,0 1 0,35-5 0,-47 10 0,0-1 0,0 1 0,1 0 0,-1 0 0,0 1 0,0 0 0,0 0 0,0 0 0,0 1 0,0 0 0,0 0 0,0 0 0,-1 1 0,1 0 0,-1 0 0,0 0 0,0 1 0,0 0 0,0 0 0,-1 0 0,1 0 0,3 6 0,-2-1 0,0 0 0,-1 1 0,0-1 0,-1 1 0,0 0 0,-1 0 0,0 0 0,0 1 0,-1-1 0,-1 1 0,0-1 0,0 1 0,-1 0 0,0 0 0,-1-1 0,0 1 0,-1-1 0,0 1 0,0-1 0,-6 13 0,-2 6 0,-1-2 0,-2 1 0,-1-1 0,-1-1 0,-1-1 0,-26 32 0,3-11 0,-1-3 0,-3-1 0,-1-1 0,-2-3 0,-73 46 0,56-45 0,-2-4 0,-1-2 0,-2-2 0,-71 20 0,71-30 0,63-17 0,15-2 0,27-2 0,40-5 0,5 0 0,0 2 0,124 14 0,22 29-1365,-139-22-5461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8:53.0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51 24575,'-2'68'0,"0"-24"0,3 44 0,0-78 0,0 0 0,1 0 0,0 1 0,0-1 0,1-1 0,0 1 0,1 0 0,0-1 0,9 16 0,-9-20 0,-1-1 0,1 0 0,0 1 0,0-1 0,1-1 0,-1 1 0,1-1 0,0 1 0,0-1 0,0-1 0,0 1 0,0-1 0,0 0 0,1 0 0,0 0 0,-1-1 0,1 0 0,0 0 0,-1 0 0,1-1 0,0 0 0,0 0 0,-1 0 0,1-1 0,9-2 0,-8 1 0,1 0 0,0 0 0,-1 0 0,0-1 0,1-1 0,-1 1 0,-1-1 0,1 0 0,0-1 0,-1 0 0,0 0 0,0 0 0,0 0 0,-1-1 0,0 0 0,0 0 0,-1-1 0,6-8 0,-5 4 0,0-1 0,-1 1 0,0-1 0,0 0 0,-2 0 0,1-1 0,-2 1 0,1 0 0,-2-1 0,0 1 0,0-1 0,-1 1 0,-1 0 0,-4-19 0,4 24 0,0 0 0,-1 0 0,1 0 0,-1 1 0,-1 0 0,1-1 0,-1 1 0,0 1 0,-1-1 0,1 0 0,-1 1 0,0 0 0,-1 0 0,1 1 0,-1-1 0,0 1 0,0 0 0,0 1 0,0 0 0,-1 0 0,0 0 0,1 1 0,-1-1 0,0 2 0,-13-3 0,15 3-85,0 1 0,0 0-1,0 0 1,0 0 0,0 0-1,0 1 1,0 0 0,0 0-1,0 0 1,0 0 0,0 1-1,1 0 1,-1 0 0,1 0-1,-6 4 1,-17 16-6741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8:58.5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56 24575,'1'-2'0,"-1"0"0,1 0 0,-1 0 0,1 1 0,0-1 0,0 0 0,0 0 0,0 1 0,0-1 0,0 1 0,0-1 0,0 1 0,1-1 0,-1 1 0,1 0 0,-1 0 0,1 0 0,-1-1 0,1 1 0,0 1 0,-1-1 0,1 0 0,0 0 0,0 1 0,-1-1 0,5 0 0,56-10 0,-57 10 0,33-3 0,47 0 0,-71 5 0,0 0 0,0 0 0,0 1 0,-1 1 0,1 0 0,22 9 0,-30-8 0,-1-1 0,1 1 0,-1 0 0,0 0 0,0 1 0,0-1 0,-1 1 0,0 0 0,0 0 0,0 1 0,0-1 0,-1 1 0,0 0 0,0 0 0,0 0 0,-1 0 0,0 0 0,0 1 0,-1-1 0,0 1 0,1 8 0,0-4 0,-2-1 0,1 0 0,-1 0 0,0 0 0,-1 0 0,0 1 0,-1-1 0,0 0 0,-1-1 0,0 1 0,0 0 0,-1-1 0,-7 14 0,4-14 0,-1-1 0,0 1 0,0-1 0,-1-1 0,0 0 0,-17 11 0,18-13 0,0 0 0,-1 1 0,2 0 0,-1 1 0,1-1 0,0 1 0,1 1 0,-1-1 0,-8 15 0,14-19 0,0 0 0,0 0 0,0 0 0,1 0 0,-1 1 0,1-1 0,0 0 0,-1 0 0,1 0 0,1 0 0,-1 0 0,0 0 0,1 1 0,0-1 0,0 0 0,0 0 0,0 0 0,0-1 0,0 1 0,1 0 0,0 0 0,-1-1 0,3 3 0,6 8 0,0-1 0,0-1 0,17 14 0,-17-15 0,5 3 0,0 2 0,-1 0 0,-1 0 0,-1 2 0,0-1 0,-1 1 0,-1 1 0,0 0 0,-2 1 0,0-1 0,-1 2 0,-1-1 0,0 1 0,-2 0 0,4 31 0,-6-36 0,-1 0 0,-1-1 0,0 1 0,-1 0 0,0-1 0,-1 1 0,-1-1 0,-8 28 0,8-34 0,-1 0 0,0 0 0,0 0 0,-1-1 0,0 1 0,0-1 0,-1 0 0,0-1 0,0 0 0,-1 0 0,1 0 0,-1 0 0,-1-1 0,1 0 0,-1-1 0,-8 4 0,-4 2 0,-1-2 0,-1 0 0,0-1 0,1-2 0,-2 0 0,-27 2 0,40-6 0,-1 0 0,0-1 0,0-1 0,1 1 0,-1-2 0,0 1 0,1-2 0,-1 1 0,1-1 0,0-1 0,0 0 0,0 0 0,0-1 0,1-1 0,-10-6 0,-39-43-1365,9-3-5461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9:00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86 218 24575,'9'-9'0,"12"-3"0,2 9 0,7 15 0,-2-4 0,-6-13 0,-7-13 0,-5-14 0,-5-10 0,-12 2 0,-15 8 0,-11 10 0,-10 7 0,-6 8 0,5 22 0,10 18 0,19 12 0,14-1-8191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9:08.1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440 0 24575,'-1'8'0,"0"-1"0,0 0 0,0 1 0,-1-1 0,0 0 0,0 0 0,-1 0 0,0 0 0,0-1 0,-1 1 0,0-1 0,-6 8 0,-7 8 0,-40 38 0,22-25 0,-26 31 0,-58 82 0,104-126 0,0 0 0,1 1 0,2 0 0,0 1 0,2 1 0,0 0 0,2 0 0,-7 34 0,14-53 0,1 0 0,-1 0 0,1 0 0,0 0 0,0 0 0,0 0 0,1 0 0,0 0 0,1 0 0,-1 0 0,1 0 0,0 0 0,0-1 0,1 1 0,0-1 0,6 10 0,-4-8 0,2 0 0,-1-1 0,1 0 0,0 0 0,0 0 0,1-1 0,-1 0 0,1 0 0,1-1 0,8 4 0,14 3 0,1-1 0,0-2 0,1-1 0,61 5 0,-29-6-341,0-2 0,-1-3-1,111-14 1,-104 0-6485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9:08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244 0 24575,'-9'9'0,"-3"30"0,-9 44 0,0 45 0,-6 26 0,2 6 0,5-15 0,6-15 0,-4-11 0,1-17 0,-5-8 0,1-11 0,4-19-8191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9:09.6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43 24575,'-2'108'0,"-1"-64"0,2-1 0,2 1 0,2 0 0,12 55 0,-13-90 0,1 0 0,0 0 0,0-1 0,1 0 0,0 0 0,0 0 0,1 0 0,1-1 0,-1 1 0,1-1 0,0-1 0,0 1 0,1-1 0,0 0 0,12 8 0,-15-12 0,0 0 0,0 0 0,0 0 0,0 0 0,1-1 0,-1 1 0,0-1 0,1 0 0,-1-1 0,1 1 0,-1-1 0,1 0 0,0 0 0,-1 0 0,1-1 0,-1 1 0,1-1 0,-1 0 0,0-1 0,1 1 0,-1-1 0,0 0 0,0 0 0,0 0 0,0 0 0,0-1 0,-1 1 0,1-1 0,-1 0 0,1 0 0,4-7 0,2-2 0,-1-1 0,-1 0 0,0 0 0,-1-1 0,0 0 0,-1 0 0,-1 0 0,0-1 0,6-29 0,-8 25 0,0 0 0,-1 0 0,-1 0 0,0 0 0,-2 0 0,0-1 0,-7-30 0,6 42 0,-1-1 0,-1 1 0,0 0 0,0 0 0,-1 0 0,1 1 0,-2-1 0,1 1 0,-1 0 0,0 1 0,0-1 0,-1 1 0,0 1 0,0-1 0,-1 1 0,1 0 0,-1 1 0,-12-5 0,-2-1 0,0 2 0,0 0 0,-1 2 0,0 0 0,-43-4 0,13 10-1365,12 7-5461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9:19.0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0 24575,'1'0'0,"0"1"0,0-1 0,0 1 0,0-1 0,0 1 0,0 0 0,0-1 0,0 1 0,0 0 0,0 0 0,0 0 0,0 0 0,-1-1 0,1 1 0,0 0 0,-1 0 0,1 1 0,0-1 0,-1 0 0,1 0 0,-1 0 0,0 0 0,1 0 0,-1 1 0,0-1 0,0 0 0,0 0 0,0 0 0,0 3 0,1 0 0,5 30 0,-1 0 0,-2 0 0,-1 0 0,-2 1 0,-5 39 0,-35 177 0,13-135 0,-20 111 0,45-218 0,1 0 0,0 1 0,1-1 0,0 0 0,0 0 0,1 1 0,0-1 0,1 0 0,0 0 0,0 0 0,1 0 0,4 10 0,-4-15 0,0 0 0,-1 0 0,1-1 0,1 1 0,-1-1 0,0 0 0,1 0 0,0 0 0,-1-1 0,1 1 0,0-1 0,1 0 0,-1 0 0,0 0 0,0 0 0,1-1 0,-1 0 0,1 0 0,0 0 0,-1 0 0,1-1 0,0 0 0,7 0 0,24-3 0,0-1 0,0-2 0,-1-1 0,52-19 0,5 1 0,-86 23 0,1 0 0,0 0 0,-1 1 0,1 0 0,0 0 0,0 1 0,0 0 0,0 0 0,0 1 0,-1-1 0,1 1 0,0 1 0,0 0 0,-1 0 0,1 0 0,-1 0 0,0 1 0,0 0 0,0 1 0,0-1 0,0 1 0,-1 0 0,1 1 0,-1-1 0,0 1 0,0 0 0,-1 0 0,0 1 0,0-1 0,0 1 0,0 0 0,-1 0 0,0 0 0,0 0 0,2 11 0,3 8 0,-1 1 0,-1 0 0,-1 0 0,-1 0 0,-2 1 0,0-1 0,-2 1 0,-1-1 0,-1 1 0,-10 43 0,3-31 0,-2-1 0,-1 0 0,-2-1 0,-2-1 0,-1 0 0,-32 49 0,33-61 0,0-1 0,-2-1 0,0 0 0,-2-1 0,0-1 0,-32 23 0,44-37 0,0 0 0,0 0 0,0-1 0,-1-1 0,0 1 0,0-2 0,0 1 0,-1-1 0,1 0 0,-1-1 0,1 0 0,-1-1 0,0 0 0,0 0 0,0-1 0,0 0 0,1-1 0,-1 0 0,0-1 0,0 0 0,-17-6 0,4-4-195,-1-2 0,2 0 0,0-1 0,0-2 0,2 0 0,-35-37 0,-29-36-6631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9:19.5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1 183 24575,'8'-9'0,"13"-12"0,12-2 0,17 2 0,19 6 0,25-5 0,14 2 0,-2 3 0,-11 5 0,-11-5 0,-21 0-8191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9:20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24575,'1'0'0,"1"0"0,-1 0 0,0 1 0,1-1 0,-1 0 0,0 1 0,0-1 0,1 1 0,-1-1 0,0 1 0,0 0 0,0-1 0,0 1 0,0 0 0,0 0 0,0 0 0,0 0 0,0 0 0,0 0 0,0 0 0,0 0 0,-1 0 0,1 0 0,0 2 0,12 36 0,-10-30 0,11 50 0,-7-26 0,1-2 0,2 1 0,25 56 0,-31-80 0,1 1 0,0-1 0,0-1 0,1 1 0,0-1 0,0 0 0,0 0 0,1-1 0,0 0 0,1 0 0,-1 0 0,1-1 0,0 0 0,1-1 0,-1 0 0,1 0 0,0-1 0,14 4 0,-15-5 0,0 0 0,0-1 0,0 0 0,0 0 0,0-1 0,1 0 0,-1-1 0,0 1 0,0-2 0,0 1 0,0-1 0,0 0 0,0-1 0,13-5 0,-16 4 0,1 0 0,0 0 0,-1 0 0,1-1 0,-1 0 0,-1 0 0,1 0 0,-1-1 0,0 0 0,0 0 0,0 0 0,-1 0 0,0 0 0,0-1 0,-1 1 0,0-1 0,3-13 0,-2 8 0,-1 1 0,0-1 0,-1 0 0,-1 0 0,0 0 0,0 1 0,-1-1 0,-1 0 0,0 0 0,0 1 0,-1-1 0,-6-14 0,6 20 0,0 1 0,0-1 0,0 0 0,-1 1 0,0 0 0,0 0 0,0 0 0,-1 0 0,1 1 0,-1 0 0,-1 0 0,1 0 0,0 0 0,-1 1 0,0 0 0,1 0 0,-1 1 0,0-1 0,-1 1 0,1 1 0,0-1 0,-1 1 0,1 0 0,-9 0 0,-1 2-56,-1 0-1,1 1 0,0 1 1,0 0-1,0 1 1,1 1-1,-1 1 0,-17 8 1,9-4-800,-35 14-5970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9:27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342 0 24575,'-4'11'0,"0"-1"0,-1 1 0,0-1 0,-7 11 0,-9 15 0,-36 74 0,-72 200 0,108-248 0,3 1 0,2 0 0,4 1 0,2 1 0,-1 78 0,12-121 0,0 0 0,2-1 0,0 1 0,2 0 0,0-1 0,2 0 0,0 0 0,1-1 0,1 0 0,1 0 0,20 29 0,-10-21 0,1 0 0,1-2 0,2 0 0,0-2 0,2 0 0,46 32 0,-63-50 0,1 0 0,-1-1 0,1 0 0,-1 0 0,1-1 0,1 0 0,-1-1 0,0 0 0,1-1 0,21 2 0,-28-4 0,1 0 0,-1 0 0,1 0 0,-1-1 0,0 0 0,1 0 0,-1 0 0,0 0 0,1-1 0,-1 0 0,0 0 0,0 0 0,-1 0 0,1 0 0,0-1 0,-1 0 0,1 0 0,-1 0 0,0 0 0,0 0 0,0-1 0,0 1 0,-1-1 0,1 0 0,-1 0 0,0 0 0,0 0 0,2-7 0,-3 7 0,0 0 0,0 1 0,0-1 0,0 0 0,-1 0 0,0 0 0,0 0 0,0 0 0,0 0 0,0 0 0,-1 0 0,0 0 0,0 0 0,0 0 0,0 0 0,-1 1 0,1-1 0,-1 0 0,0 1 0,0-1 0,0 1 0,-1 0 0,1 0 0,-1 0 0,0 0 0,1 0 0,-7-4 0,-5-4 0,-2 0 0,1 1 0,-1 1 0,-29-12 0,-281-106-1365,242 88-5461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0:39:28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116 104 24575,'2'1'0,"0"-1"0,0 1 0,-1 0 0,1 0 0,0 0 0,-1 0 0,1 0 0,-1 0 0,1 0 0,-1 1 0,0-1 0,1 0 0,-1 1 0,0-1 0,0 1 0,0-1 0,0 1 0,0 0 0,0 0 0,-1-1 0,1 1 0,0 0 0,-1 0 0,0 0 0,1-1 0,-1 1 0,0 0 0,0 0 0,0 2 0,1 2 0,9 88 0,0 6 0,-8-91 0,-1-1 0,2 0 0,-1 0 0,1 0 0,0 0 0,1 0 0,0-1 0,9 15 0,-11-20 0,0 1 0,0-1 0,1 1 0,-1-1 0,0 0 0,1 0 0,0 0 0,-1 0 0,1 0 0,0-1 0,0 1 0,0-1 0,0 0 0,0 0 0,0 0 0,1 0 0,-1-1 0,0 1 0,0-1 0,1 0 0,-1 1 0,0-2 0,7 0 0,-6 0 0,0 0 0,0 0 0,-1-1 0,1 1 0,0-1 0,-1 0 0,1 0 0,-1-1 0,1 1 0,-1-1 0,0 0 0,0 0 0,0 0 0,0 0 0,-1 0 0,1 0 0,-1-1 0,4-7 0,0-2 0,-1 0 0,0 0 0,-1-1 0,0 0 0,-1 0 0,-1 0 0,0 0 0,-1 0 0,0 0 0,-1-1 0,-1 1 0,0 0 0,-1 0 0,-1 0 0,0 0 0,-5-14 0,4 18 0,1 1 0,-2 0 0,1 0 0,-1 0 0,0 0 0,-1 1 0,0 0 0,0 0 0,-1 0 0,0 1 0,0 0 0,-1 0 0,0 1 0,0 0 0,-1 0 0,1 1 0,-1 0 0,0 1 0,-1 0 0,1 0 0,-1 1 0,0 0 0,-15-2 0,14 4-136,1 0-1,-1 0 1,1 2-1,0-1 1,-1 1-1,1 1 1,-1 0-1,1 0 0,-19 8 1,-18 12-6690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08.2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77 24575,'-3'0'0,"-1"0"0,1 0 0,0 0 0,-1 0 0,1 1 0,0-1 0,-1 1 0,1 0 0,0 0 0,0 0 0,0 0 0,0 1 0,0 0 0,0-1 0,-4 4 0,4-1 0,0 0 0,0-1 0,0 2 0,1-1 0,-1 0 0,1 1 0,0-1 0,0 1 0,-2 8 0,-9 44 0,3 0 0,2 0 0,3 1 0,2 82 0,2-104 0,0-2 0,2 0 0,1 0 0,1 0 0,2 0 0,1-1 0,20 58 0,-22-79 0,1-1 0,0 1 0,1-1 0,0 0 0,1 0 0,1-1 0,-1 0 0,2 0 0,-1-1 0,1 0 0,1-1 0,-1 1 0,1-2 0,1 0 0,-1 0 0,1-1 0,1 0 0,-1 0 0,1-2 0,0 1 0,14 2 0,-17-5 0,-1-1 0,1 0 0,-1 0 0,1-1 0,0 0 0,-1 0 0,1-1 0,0 0 0,-1-1 0,1 0 0,-1 0 0,0-1 0,0 0 0,0 0 0,0-1 0,0 0 0,-1-1 0,1 1 0,-1-1 0,0-1 0,-1 1 0,1-1 0,-1 0 0,-1-1 0,7-7 0,8-15 0,0 0 0,-2-1 0,-1 0 0,24-63 0,-23 49 0,-2 1 0,-2-2 0,-2 0 0,-2-1 0,-2 0 0,-2 0 0,-2-1 0,-4-92 0,-1 126 0,-1 1 0,0 0 0,-1 0 0,0 0 0,-1 1 0,0-1 0,-1 1 0,0 0 0,-1 0 0,-10-14 0,10 17 0,0 1 0,0 0 0,-1 1 0,0-1 0,0 1 0,-1 1 0,0-1 0,0 1 0,0 1 0,0-1 0,-1 2 0,0-1 0,1 1 0,-14-3 0,-2 1-97,-1 0-1,1 2 1,-1 1-1,0 1 1,0 1-1,1 1 1,-1 1-1,0 1 1,1 1-1,0 2 1,0 0-1,0 1 0,-44 21 1,4 13-6729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09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24575,'0'10'0,"0"23"0,0 17 0,0 19 0,0 8 0,0 12 0,0-11-8191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11.3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1012 60 24575,'0'-2'0,"-1"0"0,0 0 0,1 0 0,-1 0 0,0 0 0,0 0 0,0 0 0,0 0 0,-1 0 0,1 0 0,0 0 0,-1 1 0,0-1 0,1 1 0,-1-1 0,0 1 0,1 0 0,-1-1 0,0 1 0,0 0 0,0 0 0,0 0 0,0 1 0,-1-1 0,1 0 0,0 1 0,-4-1 0,-72-11 0,71 12 0,-277-7 0,272 8 0,1 0 0,-1 0 0,0 1 0,1 0 0,-1 1 0,1 1 0,0 0 0,0 0 0,-11 7 0,14-7 0,1 1 0,-1 1 0,2 0 0,-1 0 0,1 0 0,-1 1 0,2-1 0,-1 2 0,1-1 0,0 0 0,1 1 0,-6 11 0,2-1 0,1 1 0,1 0 0,1 0 0,0 1 0,2-1 0,0 1 0,1 0 0,1 0 0,1 0 0,0 0 0,2 0 0,5 25 0,7 17 0,3 0 0,37 88 0,-26-79 0,18 79 0,-40-127 0,-1 1 0,-1-1 0,-1 1 0,-1 1 0,-2-1 0,-3 40 0,2-56 0,0 1 0,-1-1 0,-1 0 0,0 1 0,0-1 0,0 0 0,-1 0 0,0-1 0,-1 1 0,1-1 0,-2 0 0,1 0 0,-1-1 0,0 1 0,0-1 0,0 0 0,-1-1 0,0 0 0,0 0 0,-1 0 0,-11 4 0,3-1 14,-1-2-1,1 0 0,-1-1 0,-1 0 1,1-1-1,-1-1 0,0-1 1,-31 0-1,20-4-310,-1-1 0,1-1 0,0-1 0,-42-14 0,28 6-6529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11.8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0 24575,'0'10'0,"0"24"0,0 15 0,0 10 0,-10-5 0,-3-1 0,0-11-8191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21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77 292 24575,'2'1'0,"1"0"0,0 1 0,0-1 0,-1 1 0,1 0 0,-1-1 0,1 1 0,-1 1 0,0-1 0,0 0 0,0 0 0,0 1 0,0 0 0,-1-1 0,3 5 0,6 6 0,9 12 0,1-1 0,43 39 0,-57-57 0,0-1 0,0 0 0,1-1 0,0 1 0,0-1 0,0 0 0,0-1 0,1 0 0,-1 0 0,1-1 0,0 1 0,0-2 0,0 1 0,0-1 0,0 0 0,14-1 0,-17-1 0,1-1 0,-1 0 0,0 0 0,0 0 0,0 0 0,0-1 0,0 0 0,0 0 0,-1 0 0,1-1 0,-1 1 0,0-1 0,0 0 0,0 0 0,-1-1 0,0 1 0,1-1 0,-1 0 0,-1 1 0,1-1 0,-1 0 0,0-1 0,0 1 0,1-6 0,5-17 0,-1 0 0,-1 0 0,2-35 0,-5 44 0,-2 0 0,0-1 0,-1 1 0,-1 0 0,-1 0 0,0 0 0,-6-19 0,7 33 0,-1 0 0,1 0 0,-1 1 0,0-1 0,0 1 0,-1 0 0,1-1 0,-1 1 0,0 0 0,0 1 0,0-1 0,-1 0 0,1 1 0,-1 0 0,0 0 0,0 0 0,0 0 0,0 1 0,-1-1 0,1 1 0,-1 0 0,1 0 0,-1 1 0,0-1 0,0 1 0,1 0 0,-1 1 0,0-1 0,0 1 0,0 0 0,0 0 0,0 0 0,-6 2 0,-4 1 8,0 0-1,0 1 1,1 1-1,0 0 1,0 1-1,0 0 1,0 1-1,1 1 1,0 0-1,1 1 1,0 0-1,0 1 1,1 0-1,1 1 1,-19 22-1,14-13-156,1 1 1,0 0-1,2 0 1,0 2-1,2-1 1,0 1-1,2 1 1,0 0-1,-4 27 1,3 12-6678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25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24575,'10'0'0,"13"0"0,3 10 0,7 4 0,8 8 0,7 2 0,6-4 0,-7-5-8191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26.4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24575,'10'0'0,"13"0"0,13 0 0,11 0 0,17 10 0,7 14 0,-8 22 0,-14 4-8191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26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24575,'10'10'0,"13"3"0,13 10 0,11 10 0,17 11 0,-3-3-8191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27.3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24575,'0'10'0,"10"3"0,23 0 0,47 27 0,19 8 0,3 15 0,-15 7 0,-4 1 0,-14 0 0,-21-13-8191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28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24575,'10'10'0,"14"3"0,12 0 0,20-3 0,22-3 0,16-2 0,3-3 0,-15-1-8191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28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652 0 24575,'-38'175'0,"8"2"0,-11 228 0,28 360 0,11-325 0,-9-220 0,-9 0 0,-11-1 0,-93 348 0,71-361 0,-45 157 0,-26-13 0,111-318 0,2 1 0,0 0 0,2 0 0,2 1 0,1 0 0,2 0 0,-1 51 0,5-76 0,0 0 0,1 0 0,0 0 0,0 0 0,1 0 0,0-1 0,1 1 0,0-1 0,7 15 0,-7-17 0,1-1 0,-1 0 0,2 0 0,-1 0 0,0 0 0,1-1 0,0 1 0,0-1 0,0-1 0,1 1 0,-1-1 0,1 0 0,0 0 0,7 3 0,13 1-273,-1 0 0,1-1 0,0-2 0,51 2 0,18-3-6553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30.2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765 1 24575,'25'2'0,"0"1"0,-1 1 0,1 2 0,-1 0 0,0 1 0,23 11 0,20 5 0,44 8 0,117 14 0,-69-15 0,-151-29 0,0 0 0,-1 0 0,1 1 0,-1 0 0,1 1 0,-1 0 0,0 0 0,0 0 0,0 1 0,-1 0 0,1 0 0,-1 1 0,0 0 0,0 0 0,0 0 0,-1 1 0,0-1 0,0 2 0,0-1 0,-1 0 0,0 1 0,0 0 0,2 7 0,4 11 0,-2 0 0,-1 1 0,0 0 0,2 37 0,4 121 0,-59 559 0,33-613 0,-199 1470 0,203-1550 0,-260 1452 0,238-1277 0,10 1 0,10 285 0,12-500 0,-1 0 0,-1 0 0,0 0 0,0-1 0,-1 1 0,-4 14 0,3-20 0,1 0 0,0 0 0,-1 0 0,0 0 0,0 0 0,-1-1 0,1 1 0,-1-1 0,0 0 0,0 0 0,-1 0 0,1-1 0,-1 1 0,-6 2 0,-14 7 0,0-2 0,-1-1 0,-1-1 0,0-2 0,0 0 0,-36 3 0,63-10 0,-408 58 0,225-35 0,124-14 0,37-4 0,-1-2 0,1 0 0,-1-2 0,-38-2 0,60 1-52,0 0-1,0 0 1,0 0-1,0 0 1,0 0-1,0 0 1,0 0-1,0-1 1,0 1-1,0 0 1,0-1-1,0 1 1,0-1-1,0 1 1,0-1-1,0 0 1,0 1-1,1-1 1,-1 0-1,0 1 1,0-1-1,1 0 0,-1 0 1,1 0-1,-2-1 1,8-20-6774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39.4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24575,'10'20'0,"3"27"0,0 15 0,-3 8 0,-2 1 0,-4 19 0,-1 4 0,-2 7 0,-1-5 0,-1-7 0,1-10 0,-1-8 0,1-6 0,-1-14-8191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42.6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 6 24575,'131'-3'0,"-46"0"0,125 12 0,-200-8 0,0 1 0,-1 0 0,0 1 0,0 0 0,1 0 0,-2 1 0,1 0 0,0 0 0,-1 1 0,0 1 0,0-1 0,0 1 0,-1 0 0,0 1 0,0 0 0,-1 0 0,1 1 0,-2-1 0,1 1 0,-1 0 0,0 1 0,-1-1 0,6 16 0,1 9 0,-1 1 0,-2 0 0,-1 0 0,-2 0 0,1 44 0,-2-6 0,-3 0 0,-4 0 0,-2 0 0,-4-1 0,-29 115 0,23-134 0,-2 0 0,-2-2 0,-2 0 0,-3-1 0,-1-1 0,-3-1 0,-2-2 0,-39 47 0,50-70 0,-1-1 0,-1-1 0,0-1 0,-2 0 0,0-2 0,-1-1 0,-1-1 0,0-1 0,-1-1 0,-1-1 0,0-2 0,0 0 0,-1-2 0,0-1 0,0-1 0,-40 3 0,769-20 0,-611 11 0,-28-1 0,107 14 0,-146-9 0,-1 1 0,1 0 0,-1 2 0,0 0 0,-1 2 0,0 0 0,39 24 0,-17-2-1365,-9-6-5461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44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84 24575,'-1'0'0,"-1"0"0,0 1 0,1-1 0,-1 1 0,1-1 0,-1 1 0,1 0 0,-1-1 0,1 1 0,-1 0 0,1 0 0,0 0 0,-1 0 0,1 0 0,0 1 0,0-1 0,0 0 0,0 1 0,0-1 0,0 0 0,0 1 0,0-1 0,1 1 0,-1-1 0,1 1 0,-2 2 0,-9 50 0,9-44 0,1 0 0,-1 0 0,1 0 0,1 0 0,0 0 0,0 0 0,1 0 0,0 0 0,1 0 0,0 0 0,4 13 0,-3-18 0,-1 0 0,1 0 0,0 0 0,0-1 0,0 1 0,1-1 0,0 0 0,0 0 0,0 0 0,0 0 0,0 0 0,1-1 0,0 0 0,0 0 0,0 0 0,0-1 0,0 0 0,0 0 0,0 0 0,8 1 0,-2 0 0,1 0 0,0-1 0,-1 0 0,1-1 0,0-1 0,0 0 0,0 0 0,-1-1 0,1-1 0,0 0 0,-1 0 0,14-6 0,-17 5 0,-1 0 0,1-1 0,-1 0 0,0 0 0,-1-1 0,1 0 0,-1 0 0,0-1 0,0 0 0,0 0 0,-1 0 0,0 0 0,0-1 0,-1 0 0,0 0 0,0 0 0,-1-1 0,5-11 0,-1-1 0,-1-2 0,-1 1 0,4-41 0,-8 56 0,0 0 0,-1 0 0,0-1 0,0 1 0,-1 0 0,1 0 0,-1 0 0,0 0 0,-1 0 0,0 0 0,0 0 0,0 0 0,0 0 0,-1 1 0,0-1 0,0 1 0,-8-10 0,7 13-65,1 0 0,0 1 0,-1-1 0,1 1 0,-1 0 0,0 0 0,1 0 0,-1 0 0,0 0 0,0 1 0,0 0 0,1 0 0,-1 0 0,0 0 0,0 1 0,0-1 0,1 1 0,-1 0 0,0 0 0,-6 3 0,-36 12-6761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58.4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24575,'10'0'0,"24"0"0,15 0 0,20 0 0,9 10 0,0 4 0,-13 9 0,-17 0-8191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58.8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24575,'20'0'0,"27"0"0,15 0 0,17 10 0,-4 14 0,-6 2 0,-13 7 0,-8 18 0,-1 0 0,-8-8-8191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59.2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24575,'30'0'0,"20"0"0,11 0 0,6 10 0,2 14 0,-12 2-8191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57.9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24575,'10'10'0,"13"3"0,14 10 0,19 21 0,11 12 0,4 18 0,0 16 0,-2 2 0,-13-13-8191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2:59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24575,'10'0'0,"14"0"0,22 0 0,24 0 0,10 10 0,-9 3-8191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00.6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285 1 24575,'-3'3'0,"0"0"0,0 1 0,1-1 0,-1 1 0,1 0 0,0 0 0,0 0 0,0 0 0,1 0 0,-1 0 0,1 0 0,-1 8 0,-6 16 0,-43 157 0,-46 316 0,40 204 0,20-124 0,35-558 0,0-3 0,0 0 0,2 1 0,2 27 0,-2-42 0,1-1 0,0 0 0,0 0 0,1 0 0,-1 0 0,1 0 0,0 0 0,0 0 0,1-1 0,0 1 0,-1-1 0,2 1 0,-1-1 0,0 0 0,1-1 0,0 1 0,-1 0 0,8 4 0,-2-3 0,0-1 0,1 0 0,-1 0 0,1-1 0,0 0 0,0-1 0,0 0 0,16 1 0,87-1 0,-109-2 0,407-38-1365,-312 25-5461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01.9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527 2 24575,'45'-1'0,"-19"0"0,0 1 0,0 1 0,0 2 0,25 4 0,-43-5 0,1 1 0,-1 0 0,-1 0 0,1 0 0,0 1 0,-1 0 0,1 1 0,-1-1 0,-1 1 0,1 1 0,-1-1 0,1 1 0,-2 1 0,1-1 0,-1 1 0,7 11 0,-2-2 0,-1 2 0,-1 0 0,-1 0 0,-1 0 0,8 33 0,9 108 0,7 383 0,-35 9 0,2-364 0,2-5 0,-9 223 0,9-393 0,0 8 0,-1 0 0,-7 32 0,7-47 0,1 0 0,-1 0 0,0 1 0,0-2 0,0 1 0,-1 0 0,0 0 0,0-1 0,0 0 0,0 1 0,-1-1 0,0 0 0,0-1 0,-8 7 0,-4-2 0,0-2 0,0 0 0,-1 0 0,1-2 0,-1 0 0,0 0 0,-1-2 0,1 0 0,-25-2 0,13 2 0,-114 6-60,-236 24-1245,247-9-5521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0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1029 24 24575,'0'-1'0,"-1"0"0,1-1 0,-1 1 0,0 0 0,1-1 0,-1 1 0,0 0 0,0 0 0,0 0 0,0 0 0,0 0 0,0 0 0,-1 0 0,1 0 0,0 0 0,0 0 0,-1 1 0,1-1 0,-1 0 0,1 1 0,0-1 0,-1 1 0,1 0 0,-1-1 0,1 1 0,-1 0 0,1 0 0,-1 0 0,1 0 0,-3 0 0,-50 3 0,43 0 0,1 1 0,0 0 0,-1 0 0,2 1 0,-1 0 0,1 1 0,-1 0 0,2 0 0,-1 1 0,1 0 0,0 1 0,0 0 0,-13 17 0,3 2 0,0 1 0,1 0 0,-17 43 0,9-8 0,1 1 0,4 1 0,-12 69 0,-21 205 0,30-171 0,18-135 0,-1 0 0,-2 0 0,-1-1 0,-1-1 0,-2 0 0,-1 0 0,-33 56 0,37-73 0,-1 0 0,-1-1 0,0 0 0,-1-1 0,-1 0 0,0-1 0,0 0 0,-1-1 0,0-1 0,-1 0 0,0-1 0,0 0 0,-1-1 0,0-1 0,0-1 0,0 0 0,-20 3 0,-48 1-1365,11-8-5461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0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24575,'40'0'0,"34"0"0,34 0 0,18 0 0,9 0 0,-9 0 0,-6 0 0,-13 0 0,-15 0 0,-23 0-8191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0.8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24575,'2'0'0,"-1"0"0,0 1 0,0-1 0,0 0 0,0 0 0,1 1 0,-1-1 0,0 1 0,0-1 0,0 1 0,0-1 0,0 1 0,0-1 0,0 1 0,0 0 0,0 0 0,-1-1 0,1 1 0,0 0 0,0 0 0,-1 0 0,1 0 0,0 0 0,-1 0 0,1 2 0,9 32 0,-9-29 0,7 48 0,2 91 0,0 12 0,-9-149 0,0 0 0,1-1 0,0 1 0,0 0 0,1-1 0,-1 0 0,2 1 0,-1-1 0,1 0 0,0-1 0,0 1 0,1-1 0,0 0 0,0 0 0,1 0 0,-1-1 0,11 8 0,-11-10 0,1 0 0,0 0 0,0 0 0,0-1 0,1 0 0,-1 0 0,0 0 0,1-1 0,0 0 0,-1-1 0,1 1 0,-1-1 0,1 0 0,0-1 0,-1 1 0,1-2 0,-1 1 0,1 0 0,-1-1 0,12-6 0,-2 1 0,0-2 0,0 0 0,-1 0 0,-1-2 0,0 0 0,0 0 0,-1-1 0,12-15 0,-18 20 0,0-1 0,0 0 0,-1-1 0,0 0 0,-1 0 0,0 0 0,0 0 0,-1-1 0,0 0 0,-1 0 0,0 0 0,-1 0 0,0 0 0,1-21 0,-3 26 6,0 1 0,-1-1 0,0 1 0,0-1 0,0 1 0,-1-1 0,1 1 0,-1 0 0,0 0 0,-1 0 0,1 0 0,0 0 0,-1 0 0,0 1 0,0-1 0,0 1 0,-1 0 0,1 0 0,-8-5 0,9 6-57,-1 1 0,0-1-1,0 1 1,0 0 0,0 0 0,0 0 0,0 0-1,0 0 1,0 0 0,0 1 0,0 0 0,0 0-1,0 0 1,-1 0 0,1 0 0,0 0-1,0 1 1,0 0 0,0-1 0,0 1 0,0 0-1,0 1 1,0-1 0,0 0 0,1 1 0,-1 0-1,0 0 1,-3 2 0,-25 31-6775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1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24575,'2'0'0,"-1"0"0,0 0 0,0 0 0,0 0 0,0 1 0,0-1 0,1 0 0,-1 1 0,0-1 0,0 1 0,0-1 0,0 1 0,0 0 0,0-1 0,0 1 0,-1 0 0,1 0 0,0 0 0,0-1 0,0 1 0,-1 0 0,1 0 0,-1 0 0,1 0 0,0 0 0,-1 2 0,10 34 0,-9-32 0,15 162 0,-13-113 0,15 90 0,-16-136 0,0 1 0,0-1 0,1 0 0,0 0 0,0 0 0,1 0 0,0 0 0,0-1 0,1 0 0,0 0 0,10 11 0,-11-14 0,1-1 0,-1 0 0,0 0 0,1 0 0,0-1 0,-1 0 0,1 0 0,0 0 0,0 0 0,0-1 0,0 0 0,1 0 0,-1 0 0,0-1 0,0 1 0,1-1 0,-1 0 0,0-1 0,0 0 0,7-1 0,2-1 0,-1-1 0,1 0 0,-1-1 0,0 0 0,-1-1 0,0-1 0,0 0 0,0 0 0,-1-1 0,12-11 0,11-13 0,51-62 0,14-14 0,-98 107 0,0 0 0,1-1 0,-1 1 0,1 0 0,-1 0 0,0 0 0,1 0 0,0 0 0,-1 0 0,1 0 0,0 0 0,-1 1 0,1-1 0,0 1 0,0-1 0,-1 1 0,1 0 0,0 0 0,0 0 0,3 0 0,-4 0 0,1 1 0,-1 0 0,0 0 0,0-1 0,1 1 0,-1 0 0,0 0 0,0 0 0,0 0 0,0 1 0,0-1 0,0 0 0,0 0 0,0 1 0,-1-1 0,1 0 0,0 1 0,-1-1 0,1 3 0,2 9 0,0 0 0,-1 0 0,0 0 0,0 18 0,-2-25 0,1 39-109,-1-20-101,1 0 1,1 0 0,1 0 0,1 0-1,11 36 1,6-14-6617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1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1 24575,'-16'39'0,"1"2"0,3 0 0,1 1 0,-8 62 0,15-80 0,-5 34 0,0-1 0,-2 0 0,-32 95 0,42-147 0,-1 0 0,-1 0 0,1-1 0,-1 1 0,1 0 0,-1-1 0,-6 7 0,8-11 0,1 0 0,0 0 0,0 0 0,0 1 0,-1-1 0,1 0 0,0 0 0,0 0 0,0 0 0,-1 0 0,1 0 0,0 0 0,0 0 0,0 0 0,-1 0 0,1 0 0,0 0 0,0 0 0,0 0 0,-1 0 0,1-1 0,0 1 0,0 0 0,0 0 0,0 0 0,-1 0 0,1 0 0,0 0 0,0 0 0,0-1 0,0 1 0,0 0 0,-1 0 0,1 0 0,0 0 0,0-1 0,0 1 0,0 0 0,0 0 0,0 0 0,0-1 0,0 1 0,0 0 0,0 0 0,0 0 0,-1-1 0,1 1 0,0 0 0,0 0 0,1 0 0,-1-1 0,0 1 0,0 0 0,0 0 0,0 0 0,0-1 0,0 1 0,4-39 0,13-30 0,2 1 0,4 0 0,3 1 0,60-110 0,-84 172 0,10-16 0,28-37 0,-38 54 0,0 1 0,1 0 0,-1 0 0,1 0 0,0 1 0,0-1 0,0 1 0,0-1 0,0 1 0,1 0 0,-1 0 0,1 1 0,0-1 0,-1 1 0,1-1 0,0 1 0,0 0 0,6 0 0,-8 1 0,0 1 0,0-1 0,1 1 0,-1 0 0,0 0 0,0-1 0,0 2 0,0-1 0,0 0 0,0 0 0,-1 1 0,1-1 0,0 1 0,0-1 0,-1 1 0,1 0 0,-1-1 0,0 1 0,0 0 0,1 0 0,-1 0 0,0 0 0,0 0 0,-1 0 0,2 5 0,14 63 0,-15-60 0,11 106-1365,-7-1-5461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2.5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460 312 24575,'0'-6'0,"1"-20"0,-2 0 0,0 1 0,-10-48 0,8 65 0,1-1 0,-1 1 0,-1 0 0,0-1 0,0 2 0,0-1 0,-1 0 0,0 1 0,-1 0 0,1 0 0,-2 1 0,1 0 0,0 0 0,-1 0 0,-8-5 0,9 7 0,0 0 0,0 0 0,-1 1 0,0-1 0,1 1 0,-1 1 0,0-1 0,-1 1 0,1 1 0,0-1 0,0 1 0,-1 0 0,1 1 0,-1 0 0,1 0 0,-1 0 0,1 1 0,0 0 0,-1 1 0,1 0 0,0 0 0,0 0 0,0 1 0,0 0 0,1 0 0,-1 1 0,1 0 0,0 0 0,0 0 0,0 1 0,0 0 0,1 0 0,0 1 0,-9 10 0,-2 8 0,2 1 0,0 0 0,1 0 0,2 2 0,0-1 0,2 1 0,1 1 0,1-1 0,2 2 0,0-1 0,0 52 0,4-68 0,1 1 0,1-1 0,0 0 0,1 0 0,0-1 0,1 1 0,0 0 0,1-1 0,6 14 0,-6-19 0,-1 0 0,1 0 0,0 0 0,1 0 0,-1-1 0,1 1 0,0-1 0,1-1 0,-1 1 0,1-1 0,0 0 0,0 0 0,0 0 0,1-1 0,-1 0 0,10 3 0,-5-3 0,0 0 0,-1-1 0,1 0 0,0 0 0,1-1 0,-1-1 0,0 0 0,0 0 0,0-1 0,0-1 0,0 1 0,0-2 0,0 0 0,0 0 0,16-8 0,-15 5 0,0-1 0,-1 0 0,0-1 0,0 0 0,-1 0 0,0-1 0,0-1 0,-1 0 0,0 0 0,-1-1 0,0 0 0,11-21 0,-7 8-455,-1 0 0,8-31 0,8-47-6371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2.9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 11 24575,'0'-10'0,"-20"26"0,-17 72 0,-22 80 0,-1 63 0,10 41 0,13 5 0,13-24 0,11-46 0,17-57 0,28-55 0,9-43-8191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3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24575,'0'10'0,"10"34"0,3 18 0,10 20 0,1-4-8191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3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24575,'0'10'0,"0"23"0,0 27 0,0 13 0,0 3 0,10-10 0,4-17-8191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5.3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301 253 24575,'-2'0'0,"1"1"0,0-1 0,0 1 0,-1-1 0,1 1 0,0-1 0,0 1 0,0 0 0,-1 0 0,1-1 0,0 1 0,0 0 0,0 0 0,0 0 0,1 0 0,-1 0 0,0 0 0,0 1 0,1-1 0,-1 0 0,0 0 0,1 0 0,-1 1 0,1-1 0,0 0 0,-1 3 0,-9 44 0,9-40 0,-1 6 0,-6 39 0,-2 74 0,10-114 0,0 0 0,0 0 0,2 0 0,0 0 0,0 0 0,1 0 0,0 0 0,1-1 0,1 0 0,0 0 0,11 18 0,-15-27 0,1 0 0,0 0 0,0-1 0,0 1 0,1-1 0,-1 1 0,0-1 0,1 0 0,0 0 0,-1 0 0,1-1 0,0 1 0,0 0 0,0-1 0,0 0 0,0 0 0,1 0 0,-1 0 0,0 0 0,0-1 0,1 1 0,-1-1 0,0 0 0,1 0 0,-1 0 0,0-1 0,1 1 0,-1-1 0,0 1 0,0-1 0,1 0 0,2-2 0,4-2 0,-1 0 0,0 0 0,0-1 0,0-1 0,-1 1 0,0-1 0,0-1 0,-1 1 0,9-12 0,6-13 0,-2-1 0,-1-2 0,-1 0 0,-2 0 0,-2-2 0,-1 0 0,-2 0 0,10-58 0,-18 81 0,-1 1 0,0 0 0,-1 0 0,-1-1 0,0 1 0,-1-1 0,0 1 0,-6-24 0,5 30 0,0 1 0,-1 0 0,0-1 0,0 1 0,-1 0 0,0 0 0,0 0 0,0 1 0,-1 0 0,1 0 0,-1 0 0,-1 0 0,1 1 0,-1-1 0,1 1 0,-1 1 0,-1-1 0,-8-3 0,-3 0 10,-1 1 0,0 0 0,0 2 0,0 0 0,-1 1 0,1 1 0,-1 0 0,1 2 0,-1 0 0,0 2 0,-22 3 0,18 0-175,0 0 0,0 1 0,1 1 0,0 2 0,0 0 0,1 2 0,0 0 0,-32 22 0,10 4-6661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5.7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24575,'10'40'0,"3"24"0,0 40 0,-3 33 0,-3 4 0,8-13 0,21-68 0,4-44-8191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6.3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24575,'5'0'0,"1"0"0,-1 1 0,0 0 0,0 0 0,0 0 0,0 0 0,0 1 0,0 0 0,0 0 0,0 0 0,-1 1 0,1 0 0,-1 0 0,0 0 0,0 0 0,0 1 0,0-1 0,0 1 0,-1 0 0,1 0 0,-1 0 0,0 1 0,-1-1 0,1 1 0,2 7 0,5 11 0,-2 1 0,-1 1 0,0-1 0,2 29 0,-1-10 0,-2-18 0,-2 0 0,2-1 0,14 37 0,-18-55 0,1 1 0,0-1 0,0 0 0,1 0 0,0-1 0,0 1 0,0-1 0,1 0 0,0 0 0,0 0 0,0-1 0,0 0 0,1 0 0,7 5 0,1-4 0,0-1 0,0 0 0,0-1 0,1 0 0,-1-1 0,1-1 0,0 0 0,-1-1 0,21-2 0,-11 1 0,0 1 0,41 5 0,-58-4 0,0 1 0,0-1 0,0 2 0,-1-1 0,1 1 0,-1 0 0,1 0 0,-1 0 0,0 1 0,0 0 0,-1 1 0,1-1 0,6 8 0,-3-1 0,-2 0 0,1 0 0,-2 0 0,1 1 0,-2 0 0,1 0 0,-2 0 0,0 1 0,0-1 0,3 23 0,-2 4 0,-1 0 0,-2 53 0,-4-53 0,-1-1 0,-1 0 0,-3 0 0,-1 0 0,-1-1 0,-3 0 0,0-1 0,-3 0 0,-1-1 0,-1-1 0,-2 0 0,-2-1 0,-33 40 0,47-64-49,0 0 1,-1-1-1,0 0 0,0-1 0,-1 1 1,0-2-1,-1 1 0,1-1 0,-1-1 1,0 0-1,0 0 0,-1-1 0,0 0 1,1-1-1,-1 0 0,0-1 0,-1 0 1,1-1-1,0 0 0,0 0 0,-1-2 1,1 1-1,0-1 0,0-1 0,0 0 0,0-1 1,-13-4-1,-85-37-6777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6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0 254 24575,'10'-10'0,"14"-14"0,22-2 0,34-7 0,13 2 0,31 6 0,15-2 0,-7 3 0,-5-4 0,-25 2-8191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7.1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24575,'0'10'0,"20"24"0,7 35 0,19 57 0,21 37 0,10 31 0,11 23 0,12-16 0,-2-42 0,-17-48-8191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7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598 1 24575,'-30'20'0,"-50"27"0,-32 25 0,-6 11 0,16 1 0,26-4 0,25 5 0,22-12-8191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9.2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0 458 24575,'1'14'0,"0"0"0,1 0 0,1 0 0,0-1 0,1 1 0,0-1 0,1 0 0,0 0 0,1-1 0,1 1 0,14 19 0,-10-16 0,2 0 0,-1-1 0,2-1 0,0 0 0,1-1 0,0-1 0,28 17 0,-35-24 0,0-1 0,0 0 0,0-1 0,1 0 0,-1 0 0,1-1 0,-1 0 0,1-1 0,0 0 0,0 0 0,0-1 0,0 0 0,16-2 0,-10-1 0,0 0 0,0-1 0,0-1 0,0-1 0,-1 0 0,0 0 0,18-13 0,1-3 0,-2-2 0,0-1 0,-2-1 0,-1-2 0,37-46 0,-37 39 0,-2-1 0,-2-1 0,-1-1 0,-2-1 0,17-45 0,-34 73 0,0-1 0,0 0 0,-1 1 0,-1-1 0,0 0 0,1-23 0,-3 30 0,0 0 0,-1 0 0,0-1 0,0 1 0,0 0 0,-1 0 0,0 0 0,0 1 0,0-1 0,0 0 0,-1 1 0,1-1 0,-1 1 0,0 0 0,-1 0 0,1 0 0,-1 0 0,-5-3 0,-1-1 0,-1 1 0,1 1 0,-1 0 0,-1 1 0,1 0 0,-1 0 0,0 1 0,-23-4 0,-8 0 0,-54-1 0,49 5 0,0 2 0,-1 3 0,-93 12 0,126-9 0,0-1 0,0 2 0,0 0 0,1 1 0,0 1 0,-25 15 0,32-17 0,0 1 0,0 1 0,1-1 0,0 1 0,0 0 0,0 1 0,1-1 0,0 1 0,1 1 0,0-1 0,0 1 0,-4 12 0,5-11 7,2 0-1,0 0 0,0 1 0,1-1 1,0 1-1,0-1 0,1 1 1,1-1-1,0 1 0,0-1 1,1 0-1,0 0 0,1 1 0,0-1 1,1-1-1,0 1 0,1 0 1,7 12-1,1-1-218,1 0 0,1-1 0,1 0-1,0-1 1,1-1 0,32 25 0,22 9-6614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19.6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24575,'0'30'0,"20"30"0,17 5 0,22-9 0,1-13-8191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20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198 1 24575,'0'9'0,"8"225"0,-4-203 0,1 0 0,1-1 0,2 0 0,1 0 0,18 39 0,12 6 0,4-2 0,98 127 0,-136-193 0,12 15 0,-2 1 0,0 1 0,-2 0 0,0 0 0,-2 2 0,-1-1 0,0 1 0,-3 1 0,0 0 0,-1 0 0,-2 0 0,0 0 0,-2 1 0,-2-1 0,0 1 0,-2-1 0,-9 54 0,8-68 0,0-1 0,-1-1 0,0 1 0,-1 0 0,0-1 0,0 0 0,-2 0 0,1-1 0,-1 0 0,-1 0 0,0 0 0,0-1 0,-10 9 0,11-13 0,1 0 0,-1 0 0,0-1 0,0 0 0,-1 0 0,1 0 0,-1-1 0,0 0 0,0-1 0,0 0 0,0 0 0,0-1 0,0 0 0,0 0 0,-1-1 0,1 0 0,0 0 0,-1-1 0,1 0 0,-10-3 0,12 3 0,0-1 0,0 0 0,0 0 0,1-1 0,-1 1 0,1-1 0,0-1 0,0 1 0,0-1 0,0 0 0,0 0 0,1 0 0,0 0 0,0-1 0,-5-7 0,4 4 0,1 0 0,-1 0 0,2-1 0,-1 0 0,1 0 0,1 0 0,0 0 0,0 0 0,-1-13 0,2 0 0,1 0 0,1 1 0,1-1 0,1 0 0,1 0 0,1 1 0,0 0 0,10-22 0,1 7 0,1 1 0,2 1 0,1 1 0,2 0 0,1 2 0,1 1 0,56-53 0,15-1 0,116-78 0,-199 153 0,5-3 0,-1-1 0,0-1 0,-1-1 0,0 0 0,-1-1 0,21-32 0,-31 42 0,0-1 0,0 1 0,-1-1 0,0 1 0,0-1 0,-1 0 0,0 0 0,0 0 0,-1-1 0,0 1 0,0 0 0,-1-1 0,1 1 0,-2 0 0,1-1 0,-1 1 0,0 0 0,0 0 0,-1-1 0,0 1 0,-1 0 0,-4-9 0,1 5 0,-2 1 0,0-1 0,0 1 0,-1 1 0,0 0 0,0 0 0,-1 0 0,0 1 0,-1 1 0,0 0 0,0 0 0,-1 1 0,1 0 0,-1 1 0,-20-5 0,-10-2 0,-1 1 0,0 3 0,-60-5 0,-329 4-1365,327 12-5461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21.9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24575,'10'0'0,"13"0"0,3 10 0,17 4 0,12-2 0,5-1 0,-6 6 0,-13 11 0,-13 0-8191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22.3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24575,'0'20'0,"0"17"0,0 12 0,0 17 0,0 19 0,0 4 0,0-13-8191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22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24575,'0'10'0,"0"13"0,0 13 0,10 21 0,24 0 0,15 0 0,30 12 0,2 3 0,-13 19 0,-29 5 0,-50-4 0,-44-7 0,-22-19 0,1-20-8191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24.1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24575,'2'49'0,"16"87"0,-2-35 0,1 54 0,-8-210 0,-5 9 0,1 1 0,3 0 0,20-70 0,-27 113 0,0 0 0,-1 0 0,1 0 0,0 0 0,0 0 0,0 0 0,0 1 0,0-1 0,0 0 0,1 0 0,-1 1 0,1-1 0,-1 1 0,1-1 0,2-1 0,-3 3 0,0 0 0,-1 0 0,1 0 0,0 0 0,0 0 0,-1 0 0,1 0 0,0 1 0,-1-1 0,1 0 0,0 0 0,-1 0 0,1 1 0,0-1 0,-1 0 0,1 1 0,0-1 0,-1 1 0,1-1 0,-1 1 0,1-1 0,-1 1 0,1-1 0,-1 1 0,1-1 0,-1 1 0,1 0 0,0 1 0,5 9 0,-1 2 0,1-1 0,5 25 0,-1-8 0,-6-20 0,0-1 0,0 1 0,1-1 0,0 0 0,0-1 0,10 12 0,-13-17 0,1 0 0,-1 0 0,0 0 0,1 0 0,0-1 0,-1 1 0,1-1 0,0 1 0,0-1 0,-1 0 0,1 0 0,0 0 0,0-1 0,0 1 0,0-1 0,1 1 0,-1-1 0,0 0 0,0 0 0,0-1 0,0 1 0,0-1 0,4 0 0,63-27 0,-57 21 0,0 1 0,1 1 0,-1 0 0,1 1 0,21-4 0,-30 8 0,0 0 0,-1 0 0,1 0 0,-1 0 0,1 1 0,-1 0 0,1 0 0,-1 0 0,1 0 0,-1 1 0,0 0 0,0 0 0,0 0 0,0 0 0,0 1 0,0-1 0,0 1 0,-1 0 0,0 0 0,1 0 0,4 8 0,13 19-93,-2 1-1,-1 1 0,-1 1 1,-2 1-1,-2 0 0,12 40 0,-15-42-615,17 46-6117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24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393 1 24575,'-27'0'0,"1"0"0,0 0 0,-40 7 0,57-5 0,0 0 0,0 1 0,0 0 0,1 0 0,-1 1 0,1 0 0,0 0 0,0 1 0,0 0 0,-12 12 0,6-3 0,0 1 0,1 0 0,1 0 0,0 2 0,2 0 0,0 0 0,0 0 0,-8 25 0,12-27 0,1 0 0,0 0 0,1 0 0,1 0 0,0 1 0,2-1 0,-1 1 0,2 0 0,0 0 0,5 30 0,-5-41 0,1 0 0,0 1 0,0-1 0,1 0 0,0 0 0,0 0 0,0 0 0,0-1 0,1 1 0,0 0 0,0-1 0,0 0 0,0 0 0,1 0 0,-1 0 0,1 0 0,0-1 0,1 1 0,-1-1 0,0 0 0,1-1 0,0 1 0,-1-1 0,1 0 0,0 0 0,0 0 0,0-1 0,1 0 0,-1 0 0,0 0 0,0 0 0,1-1 0,-1 0 0,6 0 0,1-2 0,0 0 0,0 0 0,-1-1 0,1-1 0,-1 0 0,0 0 0,0-1 0,0-1 0,-1 0 0,1 0 0,-2-1 0,1 0 0,-1-1 0,10-10 0,-5 3 0,-1 0 0,-1-1 0,-1 0 0,0-1 0,-1-1 0,-1 1 0,-1-1 0,0-1 0,-1 0 0,-1 0 0,4-23 0,-9 27 0,-7 43 0,1 18-273,1-1 0,2 1 0,2 0 0,10 69 0,10-16-6553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25.3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61 24575,'20'-10'0,"17"-4"0,22 2 0,11 1 0,13 4 0,4 2 0,6 3 0,-12 11 0,-20 25 0,-21 25 0,-17 15 0,-12 23 0,-8 16 0,-5-1 0,-1-30 0,-1-69 0,0-77 0,1-28-8191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25.7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541 1 24575,'-10'0'0,"-33"40"0,-20 54 0,-19 40 0,-5 59 0,1 35 0,16 21 0,20-24 0,18-38 0,14-53-8191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39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168 341 24575,'1'-1'0,"-1"-1"0,0 1 0,1 0 0,-1-1 0,1 1 0,-1 0 0,1 0 0,-1-1 0,1 1 0,0 0 0,0 0 0,0 0 0,0 0 0,0 0 0,0 0 0,0 0 0,0 0 0,0 0 0,0 1 0,0-1 0,0 0 0,1 1 0,-1-1 0,0 1 0,1-1 0,-1 1 0,0-1 0,1 1 0,-1 0 0,0 0 0,1 0 0,-1 0 0,1 0 0,-1 0 0,0 0 0,1 0 0,1 1 0,4-1 0,0 1 0,-1 0 0,1 0 0,0 1 0,-1 0 0,9 3 0,43 27 0,-41-21 0,1-1 0,34 13 0,-51-22 0,-1-1 0,1 1 0,0-1 0,0 0 0,0 1 0,0-1 0,0 0 0,0 0 0,-1 0 0,1 1 0,0-1 0,0 0 0,0 0 0,0 0 0,0-1 0,0 1 0,0 0 0,0 0 0,-1 0 0,2-1 0,-6-11 0,-28-19 0,-51-24 0,-94-69 0,161 112 0,1-1 0,0-1 0,1-1 0,1 0 0,0-1 0,1 0 0,-19-34 0,31 49 0,-1 0 0,1 1 0,0-1 0,-1 0 0,1 0 0,0 0 0,0 0 0,0 0 0,-1 0 0,1 0 0,0 0 0,0 0 0,0 0 0,1 1 0,-1-1 0,0 0 0,0 0 0,0 0 0,1 0 0,-1 0 0,0 0 0,1 0 0,-1 1 0,1-1 0,-1 0 0,1 0 0,-1 1 0,1-1 0,0 0 0,-1 1 0,1-1 0,0 0 0,0 1 0,-1-1 0,1 1 0,0-1 0,0 1 0,0 0 0,0-1 0,-1 1 0,1 0 0,0 0 0,0-1 0,0 1 0,0 0 0,0 0 0,0 0 0,0 0 0,0 0 0,0 0 0,0 1 0,1-1 0,4 0 0,0 1 0,1 0 0,-1 0 0,1 0 0,-1 1 0,10 3 0,16 13 0,-2 1 0,0 1 0,-1 1 0,-1 2 0,49 50 0,-40-36 0,79 60 0,-105-90-91,0 1 0,-1-1 0,-1 2 0,1 0 0,-1 0 0,-1 1 0,0-1 0,0 2 0,-1-1 0,0 1 0,-1 1 0,0-1 0,-1 1 0,5 13 0,-3 5-6735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54.8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24575,'0'17'0,"0"25"0,18 32 0,15 30 0,2-2-8191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55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24575,'9'0'0,"21"0"0,6 9 0,14 12 0,8 12 0,-6 8 0,-12-2-8191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55.7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 24575,'9'-9'0,"30"6"0,17 21 0,9 26 0,-8 6-8191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57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516 94 24575,'0'-2'0,"0"0"0,-1 1 0,1-1 0,0 0 0,-1 1 0,1-1 0,-1 0 0,1 1 0,-1-1 0,0 1 0,0-1 0,0 1 0,0-1 0,0 1 0,0 0 0,0 0 0,0-1 0,0 1 0,0 0 0,-1 0 0,1 0 0,-3-2 0,-39-13 0,35 14 0,-32-10 0,0 2 0,-44-4 0,68 12 0,1 0 0,-1 2 0,1 0 0,-1 0 0,1 2 0,-1 0 0,1 1 0,-30 9 0,39-10 0,1 1 0,-1 1 0,1-1 0,0 1 0,0 0 0,0 0 0,0 0 0,0 1 0,1 0 0,0 0 0,0 0 0,1 0 0,-1 1 0,1-1 0,0 1 0,1 0 0,-1 0 0,1 0 0,0 0 0,1 0 0,-1 0 0,1 1 0,0-1 0,1 0 0,0 13 0,0-2 0,1-1 0,1 1 0,0-1 0,1 1 0,1-1 0,0 0 0,1 0 0,14 27 0,-4-16 0,2-1 0,1 0 0,0-1 0,2-1 0,1-1 0,1-1 0,35 27 0,187 118 0,-98-73 0,-141-91 0,20 14 0,-1 0 0,-1 1 0,0 1 0,29 33 0,-46-45 0,-1 1 0,0-1 0,0 0 0,-1 1 0,0 0 0,0 0 0,-1 1 0,0-1 0,-1 1 0,1-1 0,-2 1 0,1 0 0,-1 0 0,-1-1 0,1 1 0,-2 0 0,1 0 0,-1 0 0,-3 13 0,1-11 0,0 1 0,0-1 0,-1 0 0,0 0 0,-1-1 0,-1 1 0,1-1 0,-2 0 0,1 0 0,-1-1 0,-1 0 0,0 0 0,0-1 0,-14 12 0,7-10 0,0-1 0,0 0 0,-1-1 0,0 0 0,0-2 0,-1 0 0,0 0 0,0-2 0,-20 3 0,-16 2 40,-1-3 0,-101-2 0,127-5-226,0-1 1,0-2-1,0-1 0,0-1 1,1-1-1,0-1 1,-28-13-1,9-5-6640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3:58.6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1 24575,'9'0'0,"2"18"0,1 15 0,-3 11 0,-11 6 0,-6 14 0,-2 4 0,-7 0 0,-1 6 0,-7-9 0,-8-16 0,2-25 0,6-17-8191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4:01.8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0 396 24575,'9'-9'0,"21"-21"0,15-33 0,8-14 0,4-3 0,2 3 0,-10 24 0,-4 47 0,0 34 0,1 22 0,-8 10 0,-10 5 0,9 0 0,-3-11-8191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4:02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42 24575,'0'-9'0,"18"-3"0,15 0 0,29 3 0,22 11 0,23 15 0,-6 23 0,-20 3-8191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4:02.9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24575,'27'0'0,"54"0"0,58 0 0,24 0 0,-8 0 0,-29 0-8191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4:03.3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24575,'9'0'0,"3"72"0,-1 51 0,-2 22 0,-2-13-8191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4:03.8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32 24575,'38'-2'0,"69"-12"0,-70 8 0,60-4 0,-85 10 0,1 1 0,-1 0 0,0 0 0,1 1 0,-1 1 0,0 0 0,0 1 0,20 8 0,-17-4 0,-1 1 0,0 0 0,-1 0 0,0 1 0,0 1 0,-1 0 0,0 1 0,-1 1 0,-1-1 0,0 2 0,16 27 0,-19-29 0,0 1 0,-2 1 0,1-1 0,-2 1 0,0-1 0,0 1 0,-2 0 0,1 1 0,-2-1 0,0 0 0,-1 1 0,0-1 0,-1 0 0,-3 19 0,-3-6 0,-2-1 0,0 0 0,-2-1 0,0 0 0,-2 0 0,0-1 0,-2-1 0,-1 0 0,-1-1 0,0-1 0,-2-1 0,0 0 0,-2-1 0,0-2 0,0 0 0,-2-1 0,0-1 0,-1-1 0,0-1 0,-1-2 0,-1 0 0,-31 8 0,-56 4-1365,15-12-5461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4:04.3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56 24575,'9'-9'0,"12"-3"0,12 1 0,53 1 0,22 4 0,19 2 0,-2 2 0,-24 1-8191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14:05.0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24575,'0'18'0,"0"33"0,0 17 0,0 23 0,9 33 0,3 13 0,-1-7 0,-2 0 0,-2-3 0,-3-15 0,-2-26-8191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2:11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1 131 24575,'4'5'0,"0"0"0,0 0 0,-1 1 0,1-1 0,-1 1 0,-1 0 0,1 0 0,-1 0 0,0 0 0,0 0 0,0 1 0,-1-1 0,0 0 0,-1 1 0,1 12 0,-2 9 0,-2 0 0,-8 40 0,2-10 0,7-36 0,-3 11 0,1 0 0,3 1 0,0 0 0,5 38 0,-3-63 0,1 0 0,0-1 0,0 1 0,1-1 0,0 1 0,0-1 0,1 0 0,0 0 0,0-1 0,1 1 0,0-1 0,0 0 0,1 0 0,0-1 0,0 1 0,1-1 0,-1-1 0,1 1 0,1-1 0,14 8 0,-9-6 0,1-1 0,1 0 0,-1-1 0,1-1 0,0 0 0,0-1 0,0-1 0,0 0 0,1-1 0,-1 0 0,0-2 0,1 1 0,29-7 0,-32 4 0,-1-1 0,0 0 0,0-1 0,0 0 0,0-1 0,-1 0 0,0-1 0,-1 0 0,1-1 0,-1 0 0,-1 0 0,1-1 0,-2-1 0,1 1 0,-1-1 0,12-20 0,-10 10 0,-1 0 0,-1 0 0,0-1 0,-2 1 0,0-2 0,-1 1 0,-2-1 0,3-31 0,-8-181 0,-1 183 0,3 37 0,0 1 0,-2-1 0,0 0 0,0 1 0,-1-1 0,-7-17 0,8 26 0,-1 1 0,1-1 0,-1 1 0,0-1 0,-1 1 0,1 0 0,-1 0 0,0 0 0,0 0 0,0 1 0,0 0 0,-1 0 0,1 0 0,-1 0 0,0 1 0,1 0 0,-1-1 0,-1 2 0,-6-3 0,-8 0-80,0 0 0,0 1-1,-1 1 1,1 1 0,0 1-1,-1 0 1,1 2 0,0 1-1,0 0 1,0 1 0,0 1 0,0 1-1,1 1 1,0 1 0,1 0-1,-31 19 1,-11 13-6746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24.4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24575,'13'7'0,"13"2"0,27 7 0,14 0 0,-7-3-8191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24.9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327 1 24575,'-191'436'0,"154"-330"0,5 1 0,-21 133 0,49-221 0,0-1 0,2 0 0,-1 0 0,2 0 0,1 25 0,0-39 0,0-1 0,1 1 0,-1-1 0,1 0 0,0 1 0,0-1 0,0 1 0,0-1 0,1 0 0,-1 0 0,1 0 0,0 0 0,0 0 0,0 0 0,0 0 0,1-1 0,-1 1 0,1-1 0,-1 1 0,1-1 0,0 0 0,0 0 0,0 0 0,0-1 0,0 1 0,0-1 0,0 0 0,6 2 0,32 3 0,0-1 0,1-2 0,-1-3 0,83-8 0,-42 3 0,91-4-1365,-109 6-5461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26.8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40 24575,'1'-1'0,"-1"-1"0,0 1 0,1 0 0,-1 0 0,1 0 0,-1 0 0,1-1 0,0 1 0,-1 0 0,1 0 0,0 0 0,0 0 0,0 0 0,0 1 0,0-1 0,0 0 0,0 0 0,0 0 0,0 1 0,0-1 0,0 1 0,0-1 0,0 1 0,1-1 0,-1 1 0,0 0 0,3-1 0,40-6 0,-36 7 0,5-2 0,8-1 0,1 1 0,0 1 0,0 1 0,34 3 0,-50-2 0,0 0 0,-1 1 0,1-1 0,0 1 0,-1 1 0,0-1 0,1 1 0,-1-1 0,0 1 0,0 1 0,-1-1 0,1 1 0,-1 0 0,1 0 0,-1 0 0,0 0 0,-1 1 0,1 0 0,-1 0 0,0 0 0,0 0 0,2 7 0,3 8 0,-2 1 0,0-1 0,-1 1 0,-2 1 0,3 31 0,-5 114 0,-3-116 0,2 34 0,-12 184 0,11-261 0,-1-1 0,0 1 0,0 0 0,-1-1 0,0 0 0,-1 0 0,0 0 0,0 0 0,0 0 0,-1-1 0,1 0 0,-2 0 0,1 0 0,-1 0 0,1-1 0,-2 0 0,1 0 0,0-1 0,-10 5 0,-13 6 0,0-1 0,-1-1 0,-42 11 0,56-19 0,-95 27-1365,13-8-5461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30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207 1 24575,'7'0'0,"2"7"0,0 22 0,-22 69 0,-24 52 0,-11 41 0,-4 2 0,6-39 0,11-45-8191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30.8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69 24575,'5'0'0,"0"-1"0,1 1 0,-1 1 0,0-1 0,1 1 0,-1 0 0,0 0 0,0 0 0,0 1 0,0 0 0,0 0 0,0 0 0,0 1 0,-1 0 0,1-1 0,-1 2 0,1-1 0,-1 0 0,0 1 0,-1 0 0,5 4 0,2 5 0,2-2 0,-1 1 0,2-2 0,-1 1 0,1-2 0,16 10 0,-26-18 0,-1 0 0,1 1 0,0-1 0,0 0 0,0 0 0,0-1 0,0 1 0,0-1 0,0 1 0,0-1 0,0 0 0,0 0 0,0 0 0,1-1 0,-1 1 0,3-2 0,-3 1 0,0-1 0,0 1 0,-1-1 0,1 0 0,0 0 0,-1 0 0,0 0 0,1-1 0,-1 1 0,0-1 0,0 1 0,-1-1 0,1 0 0,0 0 0,-1 0 0,0 0 0,0 0 0,0 0 0,1-3 0,0 2 4,-1-1 0,0 0-1,0 1 1,0-1-1,0 0 1,-1 1 0,1-1-1,-1 0 1,-1 0 0,1 1-1,-1-1 1,1 0-1,-1 1 1,-1-1 0,1 0-1,-1 1 1,0 0 0,0-1-1,0 1 1,0 0-1,-1 0 1,1 0 0,-1 0-1,0 1 1,-1-1 0,1 1-1,0 0 1,-1-1-1,0 2 1,0-1 0,0 0-1,-7-3 1,5 3-61,0 1 0,1 0 0,-1 0 0,0 0-1,0 1 1,0 0 0,0 0 0,0 0 0,0 1 0,0 0 0,0 0 0,-1 0-1,1 1 1,0 0 0,0 0 0,0 0 0,0 1 0,1 0 0,-1 0 0,0 1 0,1 0-1,0 0 1,-1 0 0,1 0 0,-5 5 0,-21 26-6769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34.3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0 232 24575,'0'7'0,"0"16"0,0 10 0,7 15 0,9-2 0,16-9 0,15-31 0,15-43 0,-5-37 0,-10-20 0,-29 8 0,-30 16 0,-19 22 0,-6 25 0,4 24 0,8 11-8191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34.7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24575,'0'6'0,"14"10"0,11 9 0,2 0-8191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35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24575,'0'7'0,"0"16"0,0 11 0,7 20 0,9 8 0,8-7 0,8-12 0,5-14 0,9-12 0,25-15 0,8-9 0,-4-9 0,-14-3-8191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35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0 24575,'-7'7'0,"-9"30"0,-2 42 0,2 36 0,5 5 0,2-18-8191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35.8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24575,'7'0'0,"2"7"0,13 37 0,10 30 0,14 25 0,11 8 0,-2 0 0,-5-4 0,-11-21-8191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40.6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595 1 24575,'-1'7'0,"0"0"0,0 0 0,0 1 0,-1-1 0,0 0 0,-1-1 0,0 1 0,0 0 0,0-1 0,-1 1 0,1-1 0,-2 0 0,1-1 0,-9 10 0,-9 7 0,-1 0 0,-29 20 0,18-15 0,-21 18 0,-9 6 0,-97 103 0,148-140 0,1 1 0,0 0 0,1 1 0,1 0 0,1 1 0,0 0 0,1 0 0,-8 26 0,-8 23-1365,14-39-5461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45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24575,'0'9'0,"0"31"0,1-1 0,2-1 0,8 43 0,-9-73 0,-1 0 0,1 1 0,1-2 0,-1 1 0,1 0 0,1 0 0,-1-1 0,1 0 0,1 1 0,-1-2 0,1 1 0,0 0 0,1-1 0,0 0 0,0 0 0,0-1 0,0 0 0,1 0 0,0 0 0,14 6 0,-19-10 0,1 0 0,-1 0 0,1 0 0,0 0 0,-1 0 0,1-1 0,0 1 0,0-1 0,-1 0 0,1 0 0,0 0 0,0 0 0,0-1 0,-1 1 0,1-1 0,0 1 0,0-1 0,-1 0 0,1 0 0,-1 0 0,1-1 0,4-2 0,-4 1 0,1-1 0,-1 0 0,1 0 0,-1 0 0,0 0 0,-1 0 0,1 0 0,-1-1 0,0 1 0,0-1 0,2-9 0,1-5 0,-2 1 0,0-1 0,-1-1 0,0 1 0,-3-31 0,0 35 0,-1 0 0,-1 0 0,-6-24 0,8 36 0,0 0 0,0 0 0,0 0 0,0 0 0,-1 0 0,1 0 0,-1 0 0,0 0 0,0 0 0,0 1 0,0-1 0,0 1 0,-1 0 0,1-1 0,-1 1 0,1 0 0,-1 0 0,0 1 0,0-1 0,0 1 0,0-1 0,-4 0 0,6 1-40,0 1 0,0 0 0,0 0 0,0 0-1,-1-1 1,1 1 0,0 0 0,0 1 0,0-1 0,-1 0 0,1 0-1,0 0 1,0 1 0,0-1 0,0 1 0,0-1 0,-1 1-1,1-1 1,0 1 0,0-1 0,0 1 0,1 0 0,-1 0 0,0-1-1,0 1 1,0 0 0,0 0 0,1 0 0,-1 0 0,0 0-1,1 0 1,-1 0 0,0 2 0,-1 14-6786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46.2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24575,'7'14'0,"2"11"0,6 8 0,8-1 0,0-6-8191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47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75 24575,'3'3'0,"0"1"0,-1 0 0,1 0 0,-1 1 0,0-1 0,-1 0 0,1 1 0,-1-1 0,0 1 0,0-1 0,0 1 0,0 5 0,2 9 0,3 11 0,2 0 0,0 0 0,3-1 0,0-1 0,19 36 0,-20-48 0,0 1 0,1-1 0,1-1 0,1 0 0,0-1 0,1-1 0,0 0 0,1 0 0,29 18 0,-6-8 0,-3-3 0,-1 1 0,-2 2 0,46 40 0,-69-54 0,0 0 0,-1 1 0,0 0 0,-1 0 0,0 1 0,0 0 0,-1 0 0,-1 0 0,0 1 0,0 0 0,-1 0 0,-1 0 0,0 1 0,-1-1 0,2 18 0,-4-20 0,0 0 0,0 0 0,-1 0 0,0 0 0,0 0 0,-1-1 0,-1 1 0,0-1 0,0 1 0,0-1 0,-2 0 0,1 0 0,-1-1 0,0 1 0,0-1 0,-1 0 0,-1 0 0,1-1 0,-14 12 0,10-11 0,-1-1 0,0 0 0,0 0 0,0-1 0,0-1 0,-1 0 0,0-1 0,0 0 0,-1 0 0,1-1 0,-1-1 0,0 0 0,1-1 0,-1-1 0,-15 0 0,18-1 0,0 0 0,0-1 0,-1 0 0,1 0 0,1-1 0,-1 0 0,0-1 0,1 0 0,0 0 0,0-1 0,0-1 0,0 1 0,1-1 0,0-1 0,0 1 0,1-2 0,0 1 0,0-1 0,0 0 0,1 0 0,0 0 0,1-1 0,0 0 0,0 0 0,1-1 0,-6-18 0,6 13 0,0 0 0,1-1 0,1 1 0,0 0 0,1-1 0,1 1 0,0-1 0,1 1 0,0 0 0,2-1 0,0 1 0,0 0 0,1 0 0,1 0 0,1 1 0,0 0 0,11-19 0,7-1 0,1 2 0,35-35 0,-27 31 0,29-41 0,-53 64 0,0-1 0,-1 0 0,-1 0 0,0-1 0,-1 0 0,-1 0 0,5-19 0,-6 20 0,-2-1 0,1 0 0,-2 0 0,0-1 0,-1 1 0,0 0 0,-1 0 0,-1 0 0,-4-16 0,4 25 0,0 0 0,0-1 0,-1 1 0,0 0 0,0 0 0,-1 0 0,1 1 0,-1-1 0,0 1 0,-1 0 0,1 0 0,-1 0 0,0 1 0,-1 0 0,1 0 0,0 0 0,-1 0 0,0 1 0,0 0 0,0 0 0,-1 1 0,-9-3 0,0 1-170,1 1-1,-1 1 0,0 0 1,1 2-1,-1-1 0,0 2 1,-28 4-1,-20 9-6655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54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 24575,'-6'0'0,"3"6"0,31 31 0,31 36 0,12 25 0,1 11 0,-5-7 0,-14-20-8191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54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352 16 24575,'-7'-6'0,"-9"-3"0,-30 27 0,-13 39 0,-3 37 0,1 16 0,5 3 0,11-18-8191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58.6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18 125 24575,'-7'20'0,"-2"28"0,7 19 0,11 6 0,25-18 0,13-17 0,5-29 0,1-30 0,-8-25 0,-13-32 0,-11-16 0,-16 7 0,-22 19 0,-16 27 0,-23 49 0,-1 37 0,8 23 0,14 1-8191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59.0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24575,'7'13'0,"9"6"0,8 5 0,1 6 0,-4-2-8191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7:59.6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1 129 24575,'252'-65'0,"-69"15"0,-168 46 0,1 0 0,-1 2 0,0 0 0,1 1 0,21 1 0,-31 0 0,-1 1 0,0 0 0,0 0 0,0 0 0,0 1 0,0-1 0,0 2 0,0-1 0,-1 0 0,1 1 0,-1 0 0,0 0 0,1 0 0,-1 0 0,-1 1 0,1-1 0,0 1 0,-1 0 0,4 6 0,0 2 0,0 1 0,-1 0 0,0 0 0,-1 0 0,-1 1 0,0 0 0,-1 0 0,3 20 0,-3-1 0,-2 0 0,-3 50 0,1-68 0,-1 0 0,0-1 0,-1 0 0,-1 1 0,0-1 0,-1-1 0,-1 1 0,0-1 0,-14 23 0,2-11 0,0-1 0,-2-2 0,-36 34 0,54-55 0,1 0 0,0 0 0,-1 0 0,1 1 0,0-1 0,0 0 0,0 1 0,0-1 0,0 1 0,0-1 0,1 1 0,-1 0 0,0-1 0,0 3 0,1-3 0,0-1 0,0 1 0,0-1 0,1 1 0,-1-1 0,0 1 0,0-1 0,1 0 0,-1 1 0,0-1 0,0 1 0,1-1 0,-1 0 0,0 1 0,1-1 0,-1 0 0,1 1 0,-1-1 0,0 0 0,1 1 0,-1-1 0,1 0 0,-1 0 0,1 0 0,-1 1 0,1-1 0,-1 0 0,1 0 0,-1 0 0,2 0 0,55-1 0,-52 0 0,147-17 0,-36 2 0,225 0 0,-337 16 7,0 0 0,0 0 0,0 0 0,0 1 0,0 0 0,0-1-1,0 1 1,0 1 0,0-1 0,-1 1 0,5 1 0,-8-2-15,1-1 0,-1 1 0,0-1 0,0 0 0,1 1 1,-1-1-1,0 1 0,0-1 0,1 1 0,-1-1 0,0 0 0,0 1 0,0-1 1,0 1-1,0-1 0,0 1 0,0-1 0,0 1 0,0-1 0,0 1 0,0-1 1,0 1-1,0-1 0,0 1 0,0-1 0,-1 1 0,1-1 0,0 1 0,0-1 0,-1 1 1,-21 22-1197,-45 21-5622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01.2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0 117 24575,'3'-5'0,"1"0"0,-1 0 0,1 0 0,0 1 0,0 0 0,1 0 0,-1 0 0,1 0 0,0 1 0,0-1 0,0 1 0,11-4 0,5-2 0,1 1 0,22-5 0,-16 5 0,0 1 0,0 2 0,0 1 0,0 1 0,35 1 0,-56 2 0,1 0 0,-1 1 0,0 0 0,1 0 0,-1 1 0,0 0 0,0 0 0,0 0 0,0 1 0,0 0 0,0 1 0,-1 0 0,0 0 0,0 0 0,0 0 0,0 1 0,0 0 0,-1 1 0,0-1 0,0 1 0,-1 0 0,0 0 0,0 0 0,0 1 0,3 8 0,-1 0 0,-2 0 0,0 1 0,-1-1 0,-1 1 0,0 0 0,-1 0 0,-1 0 0,0 0 0,-1 0 0,-1-1 0,0 1 0,-1 0 0,-1-1 0,-1 0 0,0 1 0,-7 13 0,-4 6 0,-1-1 0,-2-1 0,-1-1 0,-2 0 0,-42 47 0,38-52 0,-1 0 0,-1-2 0,-1-2 0,-1 0 0,-42 23 0,-2-4 0,63-29 0,11-13 0,0 1 0,1-1 0,-1 0 0,0 1 0,0-1 0,1 1 0,-1-1 0,0 1 0,1-1 0,-1 0 0,0 1 0,1-1 0,-1 0 0,1 1 0,-1-1 0,1 0 0,-1 1 0,1-1 0,-1 0 0,1 0 0,-1 0 0,1 1 0,-1-1 0,1 0 0,-1 0 0,1 0 0,27 5 0,-1-2 0,1-1 0,0-1 0,32-3 0,21 1 0,109 7-682,275 43-1,-380-33-6143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02.1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1 290 24575,'21'0'0,"1"-1"0,-1 0 0,0-2 0,1 0 0,-1-1 0,-1-2 0,1 0 0,-1-1 0,0-1 0,0-1 0,-1 0 0,0-2 0,-1 0 0,0-1 0,25-22 0,-39 30 0,0 0 0,0 0 0,0-1 0,-1 1 0,1-1 0,-1 0 0,0 0 0,0 0 0,-1 0 0,0-1 0,0 1 0,2-7 0,-4 10 0,0-1 0,0 0 0,1 1 0,-2-1 0,1 0 0,0 1 0,-1-1 0,1 1 0,-1-1 0,0 1 0,1-1 0,-1 1 0,-1-1 0,1 1 0,0 0 0,0 0 0,-1-1 0,1 1 0,-1 0 0,0 0 0,0 0 0,0 1 0,0-1 0,0 0 0,0 1 0,0-1 0,0 1 0,-1 0 0,-3-2 0,-11-3 0,0 0 0,0 1 0,-1 1 0,1 1 0,-1 0 0,0 1 0,0 1 0,0 1 0,0 1 0,-26 3 0,39-3 5,1 0-1,-1 1 1,1-1-1,-1 1 1,1 0-1,0 0 1,0 0-1,0 1 1,0-1 0,0 1-1,0 0 1,1 0-1,0 0 1,-1 1-1,1-1 1,0 1-1,1 0 1,-1 0-1,1 0 1,-1 0-1,1 0 1,0 1-1,1-1 1,-1 0-1,-1 9 1,-1 8-287,1 0 0,0 0 0,2 0 0,1 27 0,0-46 209,1 43-6753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05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0 288 24575,'6'4'0,"-1"-1"0,1 0 0,-1 1 0,1-2 0,0 1 0,0-1 0,0 0 0,1 0 0,-1 0 0,0-1 0,1 0 0,-1 0 0,1-1 0,9 0 0,3 1 0,28 4 0,0-3 0,0-1 0,0-2 0,67-11 0,-103 10 0,1-1 0,-1 1 0,1-2 0,-1 0 0,0 0 0,0-1 0,-1 0 0,0-1 0,1 0 0,-2 0 0,1-1 0,-1-1 0,0 0 0,-1 0 0,0-1 0,0 1 0,0-2 0,-1 1 0,-1-1 0,0 0 0,0-1 0,-1 1 0,5-15 0,-8 21 0,-1 0 0,1 1 0,-1-1 0,0 0 0,0 0 0,-1 0 0,1 0 0,-1 0 0,0 0 0,0 0 0,0 0 0,0 0 0,-1 0 0,1 0 0,-1 0 0,0 0 0,-1 0 0,1 0 0,-1 0 0,1 1 0,-1-1 0,0 1 0,0-1 0,-1 1 0,1 0 0,-1 0 0,0 0 0,1 0 0,-1 0 0,-1 1 0,1-1 0,0 1 0,-1 0 0,1 0 0,-1 0 0,1 0 0,-1 1 0,0-1 0,0 1 0,0 0 0,0 0 0,0 1 0,0-1 0,0 1 0,0 0 0,0 0 0,0 0 0,0 0 0,0 1 0,-6 1 0,3 0 6,-1 0 0,1 0-1,0 1 1,1 0 0,-1 0-1,0 0 1,1 1 0,0 0 0,0 0-1,0 1 1,0 0 0,1 0-1,0 0 1,0 1 0,0 0-1,1 0 1,0 0 0,0 0 0,0 1-1,-3 7 1,-1 3-192,2 0 1,0-1-1,0 2 0,2-1 1,0 1-1,1-1 1,-1 26-1,5 9-6640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05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24575,'0'6'0,"7"10"0,9 9 0,8 0 0,1-4-8191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05.8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85 24575,'14'21'0,"4"13"0,6 8 0,6 4 0,5-7 0,10-9 0,11-10 0,3-22 0,-9-24 0,-13-29 0,-12-18 0,-18 3 0,-16 13 0,-28 24 0,-35 37 0,-12 26 0,9 7-8191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06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 24575,'11'21'0,"1"-1"0,1 0 0,0-1 0,2 0 0,0-1 0,1-1 0,19 15 0,-27-25 0,1 0 0,1-1 0,-1 0 0,1 0 0,0-1 0,0 0 0,14 4 0,-18-8 0,1 1 0,-1-1 0,0 0 0,0 0 0,1-1 0,-1 0 0,1 0 0,-1-1 0,0 1 0,1-1 0,-1-1 0,0 1 0,10-4 0,-10 1 0,1 0 0,-1 0 0,0 0 0,0-1 0,-1 0 0,1 0 0,-1 0 0,0-1 0,0 0 0,-1 0 0,0 0 0,0 0 0,0-1 0,-1 1 0,0-1 0,0 0 0,0 0 0,-1 0 0,0-1 0,-1 1 0,0 0 0,0-1 0,0-10 0,-1 15 0,0 0 0,0 0 0,0 0 0,0 1 0,-1-1 0,1 0 0,-1 0 0,0 0 0,1 0 0,-1 1 0,-1-1 0,1 0 0,0 1 0,-1-1 0,1 1 0,-1-1 0,0 1 0,0 0 0,0 0 0,0 0 0,-2-2 0,-1 1 0,0 0 0,1 1 0,-1-1 0,0 1 0,0 1 0,0-1 0,0 0 0,-1 1 0,1 0 0,-10 0 0,1 0 0,0 1 0,0 1 0,0 0 0,0 1 0,1 1 0,-1 0 0,1 1 0,-17 6 0,22-6 20,0 0 0,0 0 0,1 1 0,-1 0 0,-12 12 0,17-14-103,1-1 1,0 1-1,-1 0 1,1-1-1,0 1 1,0 0-1,1 0 1,-1 0-1,1 1 1,-1-1-1,1 0 1,0 0-1,0 1 1,1-1-1,-1 1 1,1-1-1,-1 6 1,8 20-6744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06.9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24575,'7'0'0,"9"7"0,1 29 0,-1 30 0,-4 17 0,3 15 0,-1 4 0,-3-8 0,-3-20-8191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08.3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24575,'0'7'0,"7"16"0,9 24 0,15 26 0,31 47 0,10 18 0,-6-2 0,-7-23 0,-15-31-8191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08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440 0 24575,'-14'7'0,"-39"23"0,-30 26 0,-16 11 0,-4 8 0,16-9-8191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11.2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181 282 24575,'-1'59'0,"0"-32"0,0 0 0,2 0 0,1 0 0,7 29 0,-9-54 0,1 1 0,0-1 0,0 1 0,0 0 0,0-1 0,0 0 0,0 1 0,1-1 0,2 4 0,-3-5 0,0-1 0,-1 0 0,1 1 0,-1-1 0,1 0 0,0 1 0,-1-1 0,1 0 0,0 0 0,-1 0 0,1 1 0,0-1 0,-1 0 0,1 0 0,0 0 0,-1 0 0,1 0 0,0 0 0,-1-1 0,1 1 0,0 0 0,-1 0 0,1 0 0,0-1 0,-1 1 0,1 0 0,0-1 0,-1 1 0,1 0 0,-1-1 0,1 1 0,-1-1 0,1 1 0,-1-1 0,1 1 0,-1-1 0,1 1 0,-1-1 0,0 0 0,1 1 0,-1-1 0,0 1 0,1-2 0,6-13 0,0 0 0,-1 0 0,0 0 0,-2-1 0,1 0 0,-2 0 0,2-17 0,-4 25 0,2-8 0,4-19 0,-1 0 0,-1-1 0,-3 1 0,0-1 0,-6-49 0,4 80 0,-1 0 0,0 1 0,0-1 0,0 1 0,-1 0 0,1-1 0,-1 1 0,0 0 0,0 0 0,-1 0 0,1 0 0,-1 0 0,0 1 0,0-1 0,0 1 0,0-1 0,-1 1 0,1 0 0,-1 1 0,0-1 0,0 1 0,0-1 0,0 1 0,0 0 0,-1 1 0,1-1 0,-1 1 0,-7-2 0,5 3 0,0-1 0,0 1 0,0 1 0,0-1 0,0 1 0,1 1 0,-1-1 0,0 1 0,0 0 0,1 0 0,-1 1 0,1 0 0,0 0 0,0 1 0,0-1 0,0 1 0,1 1 0,-9 7 0,6-4-341,0 1 0,1 1-1,-11 17 1,-14 32-6485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11.6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24575,'14'7'0,"4"23"0,6 13 0,-1-1-8191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12.2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67 24575,'7'0'0,"9"-7"0,8-2 0,8 0 0,18-5 0,8 0 0,8 2 0,-1 10 0,-11 20 0,-15 33 0,-21 43 0,-41 32 0,-43 16 0,2-30 0,40-41 0,44-40 0,40-24 0,10-14-8191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12.8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24575,'7'0'0,"15"0"0,12 0 0,7 0 0,-5 0-8191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13.6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24575,'7'0'0,"9"0"0,15 0 0,10 0 0,4 0 0,9 0 0,2 0 0,-9 0-8191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16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 24575,'-6'0'0,"-4"14"0,9 11 0,10 15 0,3 8 0,15 9 0,8-5 0,-1-11-8191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17.3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175 0 24575,'7'0'0,"9"0"0,1 14 0,-1 25 0,-18 26 0,-21 9 0,-29 6 0,-25-4 0,0-15-8191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19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 24575,'241'-20'0,"-171"11"0,0 3 0,80 4 0,-144 2 0,1 0 0,0 1 0,0 0 0,0 0 0,0 0 0,0 1 0,-1 0 0,1 1 0,-1-1 0,0 1 0,1 1 0,-1-1 0,-1 1 0,1 0 0,0 0 0,-1 1 0,0-1 0,0 1 0,0 0 0,-1 1 0,0-1 0,0 1 0,0 0 0,0 0 0,-1 0 0,0 0 0,-1 1 0,1-1 0,-1 1 0,-1 0 0,1 0 0,0 10 0,-1-7 0,0 0 0,-1 0 0,0 0 0,0-1 0,-2 1 0,1 0 0,-1 0 0,0-1 0,-1 0 0,0 1 0,-7 13 0,-3 0 0,-1-1 0,0-1 0,-20 21 0,22-26 0,8-12 0,0 1 0,1 0 0,0 0 0,0 0 0,0 0 0,1 1 0,0-1 0,0 1 0,0 0 0,1 0 0,0-1 0,0 1 0,0 0 0,1 0 0,0 0 0,1 10 0,2 2 0,0-1 0,2-1 0,0 1 0,10 20 0,-9-26 0,-2 0 0,1 0 0,-1 0 0,-1 1 0,0 0 0,0-1 0,-2 1 0,1 0 0,-1 0 0,-1 1 0,-1 14 0,-2-16 0,-1-1 0,0 1 0,0-1 0,-1 0 0,0 0 0,-1-1 0,0 0 0,0 0 0,-1 0 0,0 0 0,-1-1 0,0-1 0,-14 12 0,15-13 0,0-1 0,0 0 0,-1 0 0,1-1 0,-1 0 0,0 0 0,0-1 0,0 0 0,-1 0 0,1-1 0,-1 0 0,1-1 0,-1 0 0,0 0 0,0-1 0,1 0 0,-13-1 0,18 0-136,0 0-1,0 0 1,-1 0-1,1 0 1,0-1-1,0 1 1,0-1-1,0 0 0,-4-3 1,-13-19-6690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20.7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 24575,'0'14'0,"7"4"0,9-1 0,8-3 0,15-4 0,7-3 0,2-11 0,-6-11 0,-18-2 0,-20 0 0,-16 5 0,-15 3 0,-8 3 0,1 4-8191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22.3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1 155 24575,'-1'13'0,"1"0"0,1 1 0,0-1 0,1 0 0,0 0 0,9 25 0,-9-32 0,1-2 0,0 1 0,0 0 0,0 0 0,1-1 0,-1 0 0,1 1 0,0-2 0,0 1 0,1 0 0,-1-1 0,1 0 0,0 0 0,0 0 0,0 0 0,0-1 0,0 0 0,1 0 0,6 1 0,-5-1 0,1 1 0,-1-2 0,1 1 0,0-1 0,0-1 0,0 1 0,0-1 0,0-1 0,-1 1 0,1-1 0,11-3 0,-15 2 0,0 1 0,0-1 0,0 0 0,0 0 0,0 0 0,0-1 0,-1 1 0,1-1 0,-1 0 0,0 0 0,0 0 0,0 0 0,0-1 0,0 1 0,-1-1 0,1 0 0,-1 1 0,0-1 0,0 0 0,-1-1 0,1 1 0,0-5 0,3-10 0,-1-1 0,-1 0 0,-1 0 0,0-27 0,-2 38 0,0 0 0,-1 0 0,0-1 0,0 1 0,-1 0 0,0 0 0,-1 0 0,0 1 0,0-1 0,-1 1 0,-7-13 0,9 18-25,0 1 0,0 0-1,0 0 1,0 0 0,0 0 0,-1 0-1,1 0 1,-1 1 0,1-1-1,-1 1 1,1-1 0,-1 1 0,0 0-1,0 0 1,0 0 0,1 1-1,-1-1 1,0 1 0,0-1 0,0 1-1,0 0 1,0 0 0,0 1-1,0-1 1,0 0 0,0 1 0,0 0-1,0 0 1,1 0 0,-1 0 0,0 0-1,1 0 1,-1 1 0,0-1-1,1 1 1,0 0 0,-1-1 0,1 1-1,0 1 1,0-1 0,0 0-1,0 0 1,0 1 0,1-1 0,-1 1-1,1-1 1,0 1 0,-1 0-1,1-1 1,0 1 0,1 0 0,-1 0-1,0 5 1,-2 25-6801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23.4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42 24575,'0'-7'0,"14"-2"0,18 1 0,17 1 0,42 2 0,18 2 0,47 1 0,126 1 0,125 1 0,96 0 0,11 1 0,-69-1 0,-96 1 0,-100-1 0,-86 0 0,-64 0 0,-49 0-8191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24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9 220 24575,'-1'1'0,"1"0"0,-1-1 0,0 1 0,1 0 0,-1 0 0,0 0 0,1 0 0,-1 0 0,1 0 0,-1 0 0,1 0 0,0 0 0,-1 0 0,1 0 0,0 0 0,0 0 0,0 0 0,0 0 0,0 1 0,0-1 0,0 0 0,0 0 0,0 0 0,0 0 0,1 2 0,1 0 0,-1 0 0,0-1 0,1 1 0,0-1 0,0 1 0,0-1 0,0 1 0,0-1 0,4 3 0,2 1 0,1 0 0,-1 0 0,2-1 0,16 8 0,-15-8 0,1-1 0,0 0 0,0-1 0,0-1 0,1 0 0,-1 0 0,0-1 0,1-1 0,22-2 0,-29 2 0,-1-2 0,0 1 0,0 0 0,0-1 0,0 0 0,-1 0 0,1 0 0,0-1 0,-1 0 0,1 0 0,-1 0 0,0 0 0,0-1 0,-1 1 0,1-1 0,0 0 0,-1 0 0,0 0 0,0-1 0,-1 1 0,1-1 0,-1 0 0,0 1 0,0-1 0,2-10 0,-1 5 0,-1 0 0,-1 1 0,0-1 0,0 0 0,-1 0 0,0 1 0,-1-1 0,0 0 0,-1 0 0,0 1 0,0-1 0,-1 1 0,-6-15 0,7 18 0,-1 1 0,0-1 0,0 0 0,-1 1 0,0 0 0,0 0 0,0 0 0,0 0 0,-1 1 0,0 0 0,0 0 0,0 0 0,0 0 0,0 1 0,-1 0 0,0 0 0,0 0 0,0 1 0,0 0 0,0 0 0,-10-2 0,11 4 5,0 0-1,0 0 1,0 1-1,1-1 0,-1 1 1,0 0-1,0 0 1,1 1-1,-1-1 1,1 1-1,-1 0 0,1 1 1,0-1-1,-1 0 1,1 1-1,1 0 1,-1 0-1,0 1 0,1-1 1,-1 0-1,1 1 1,0 0-1,1 0 1,-1 0-1,0 0 1,-3 9-1,-2 4-252,1 0 1,0 0-1,1 1 1,1-1-1,-5 32 1,4-7-6579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25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0 204 24575,'23'-1'0,"-1"-1"0,31-8 0,22-1 0,1364-48 0,-1189 57 0,409-56 0,-168 3-1365,-392 50-5461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33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1 24575,'1'101'0,"1"-7"0,-20 184 0,17-272 0,-2 16 0,16-37 0,-6 3 0,14-18 0,0 0 0,2 2 0,1 1 0,2 1 0,0 1 0,1 1 0,2 1 0,0 2 0,56-31 0,-77 48 0,0 1 0,0-1 0,1 2 0,-1-1 0,0 1 0,1 0 0,0 1 0,-1 0 0,1 0 0,0 1 0,16 1 0,-19 1 0,-1-1 0,0 0 0,0 1 0,0 0 0,0 0 0,0 1 0,0-1 0,-1 1 0,1 0 0,-1 1 0,0-1 0,0 1 0,0-1 0,0 1 0,0 0 0,-1 1 0,0-1 0,0 0 0,5 10 0,-2 0 0,-1-1 0,0 1 0,-1 0 0,-1 1 0,0-1 0,-1 0 0,0 1 0,-1 16 0,0-25 0,-1 1 0,0 0 0,0 0 0,-1 0 0,0 0 0,0-1 0,-1 1 0,1 0 0,-2-1 0,1 1 0,-1-1 0,0 0 0,0 0 0,0 0 0,-1 0 0,0-1 0,0 1 0,-1-1 0,-5 5 0,10-9 0,-1 0 0,0-1 0,0 1 0,1-1 0,-1 1 0,0-1 0,0 1 0,0-1 0,1 1 0,-1-1 0,0 0 0,0 1 0,0-1 0,0 0 0,0 0 0,0 0 0,0 0 0,0 0 0,0 0 0,0 0 0,0 0 0,0 0 0,1 0 0,-1-1 0,0 1 0,0 0 0,0-1 0,0 1 0,0 0 0,0-1 0,1 1 0,-1-1 0,0 0 0,-1 0 0,1-1 0,0 0 0,0 1 0,0-1 0,0 0 0,0 0 0,0 0 0,0 0 0,1 0 0,-1 0 0,1 0 0,0 0 0,-1 0 0,1 0 0,0-1 0,0-1 0,2-7 0,0 0 0,1 0 0,0 0 0,0 0 0,1 1 0,1-1 0,0 1 0,0 0 0,1 1 0,0-1 0,0 1 0,1 0 0,1 1 0,8-9 0,-5 6 0,1 0 0,0 1 0,0 0 0,1 1 0,0 0 0,1 1 0,0 0 0,0 1 0,24-7 0,-33 12 0,0 1 0,0 0 0,0 0 0,1 0 0,-1 1 0,0 0 0,0 0 0,1 0 0,-1 0 0,0 1 0,0 0 0,0 0 0,10 4 0,-12-3 0,1 0 0,0 0 0,-1 1 0,1-1 0,-1 1 0,0 0 0,0 0 0,0 0 0,0 1 0,0-1 0,-1 1 0,1-1 0,-1 1 0,0 0 0,0 0 0,-1 0 0,3 7 0,7 32 51,12 79-1,-18-82-539,3 1 1,22 71-1,-8-59-6337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34.2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271 122 24575,'0'-9'0,"0"-1"0,0 1 0,-1 0 0,-1 0 0,1 0 0,-6-16 0,6 23 0,-1-1 0,1 1 0,0-1 0,-1 1 0,1 0 0,-1-1 0,0 1 0,0 0 0,0 0 0,0 0 0,0 0 0,0 1 0,0-1 0,-1 0 0,1 1 0,-1 0 0,1 0 0,-1-1 0,1 1 0,-1 1 0,0-1 0,1 0 0,-1 1 0,0-1 0,0 1 0,-3 0 0,0 0 0,0 1 0,-1 0 0,1 0 0,0 0 0,0 1 0,0 0 0,0 0 0,1 1 0,-1 0 0,0 0 0,1 0 0,0 0 0,0 1 0,0 0 0,0 0 0,0 0 0,1 1 0,0 0 0,0 0 0,-6 10 0,-2 2 0,2 1 0,0 0 0,1 1 0,1 0 0,-8 25 0,13-31 0,-1 1 0,1 0 0,1 0 0,1 0 0,0 0 0,0 0 0,2 0 0,2 19 0,-3-28 0,1 0 0,0 0 0,1 0 0,-1 0 0,1 0 0,0 0 0,0 0 0,1 0 0,-1-1 0,1 1 0,0-1 0,0 0 0,1 0 0,-1 0 0,1 0 0,0-1 0,0 1 0,0-1 0,0 0 0,1 0 0,-1-1 0,1 1 0,0-1 0,0 0 0,9 3 0,-5-4 0,-1 0 0,1-1 0,0 0 0,-1 0 0,1 0 0,0-1 0,-1-1 0,1 0 0,-1 0 0,1 0 0,-1-1 0,0 0 0,0-1 0,0 0 0,8-5 0,-7 4 0,0 0 0,0 1 0,1 0 0,-1 0 0,1 1 0,0 1 0,0-1 0,0 2 0,19-2 0,-27 3-50,1 0-1,-1 1 1,0-1-1,0 1 0,0-1 1,1 1-1,-1 0 1,0 0-1,0 0 1,0 0-1,0 0 0,0 0 1,-1 0-1,1 1 1,0-1-1,-1 1 1,1 0-1,0-1 0,-1 1 1,0 0-1,1 0 1,-1 0-1,0-1 1,0 1-1,0 1 1,1 2-1,6 25-6775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34.6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24575,'7'0'0,"9"0"0,15 0 0,24 0 0,15 34 0,10 33 0,5 44 0,-11 26 0,-20-5 0,-18-38 0,-15-49 0,-11-31-8191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34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583 0 24575,'-6'7'0,"-45"50"0,-46 57 0,-36 43 0,0 15 0,34-21 0,36-37-8191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37.0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213 780 24575,'4'0'0,"-1"-1"0,1 0 0,0-1 0,-1 1 0,0 0 0,1-1 0,-1 0 0,0 0 0,0 0 0,0 0 0,0 0 0,0-1 0,0 1 0,-1-1 0,1 0 0,-1 0 0,4-6 0,9-8 0,34-38 0,77-115 0,27-77 0,-116 185 0,-16 26 0,50-64 0,-67 95 0,0 1 0,0-1 0,1 1 0,-1 0 0,1 0 0,0 1 0,0-1 0,0 1 0,1 0 0,-1 0 0,1 1 0,0-1 0,7-1 0,-9 4 0,-1 0 0,0 0 0,0 0 0,1 0 0,-1 1 0,0-1 0,1 1 0,-1 0 0,0 0 0,0 0 0,0 0 0,0 1 0,0-1 0,0 1 0,0 0 0,0 0 0,-1 0 0,1 0 0,-1 0 0,0 1 0,1-1 0,-1 1 0,0-1 0,2 5 0,6 7 0,-2 1 0,0 0 0,0 0 0,-2 0 0,7 22 0,20 91 0,-25-96 0,19 78 0,53 262 0,-79-364 0,1-1 0,-1 1 0,-1 0 0,0-1 0,0 1 0,0 0 0,-1-1 0,0 1 0,0 0 0,-1-1 0,0 1 0,0-1 0,-1 0 0,0 0 0,0 0 0,-7 10 0,6-12 0,-1-1 0,0 0 0,0 0 0,0-1 0,0 1 0,0-1 0,-1 0 0,0-1 0,1 0 0,-1 1 0,0-2 0,0 1 0,0-1 0,-1 0 0,1 0 0,0 0 0,0-1 0,0 0 0,-1 0 0,-9-3 0,-20-1 0,1-1 0,0-2 0,1-2 0,0-1 0,-65-29 0,-160-100 0,-13-5 0,222 124 0,-24-12 0,73 32 0,0-1 0,0 1 0,0-1 0,0 1 0,0-1 0,0 0 0,0 0 0,0 1 0,1-1 0,-1 0 0,0 0 0,1 0 0,-1 0 0,0 0 0,1 1 0,-1-1 0,0-2 0,1 2 0,0 1 0,0-1 0,1 0 0,-1 1 0,0-1 0,0 1 0,0-1 0,0 1 0,1-1 0,-1 0 0,0 1 0,1-1 0,-1 1 0,0-1 0,1 1 0,-1-1 0,1 1 0,-1 0 0,1-1 0,-1 1 0,1-1 0,-1 1 0,2-1 0,51-19 0,649-145 0,-579 139 0,-74 15 0,-1 0 0,1 2 0,88-6 0,-135 15 0,0-1 0,0 1 0,0 0 0,0 0 0,0 1 0,0-1 0,0 0 0,0 1 0,0-1 0,0 1 0,0 0 0,0 0 0,0 0 0,-1-1 0,1 2 0,0-1 0,1 1 0,-2-1 0,-1 0 0,1 0 0,-1 0 0,0 0 0,1 0 0,-1 0 0,0 0 0,0 0 0,1 0 0,-1 0 0,0 0 0,0 0 0,0 0 0,0 0 0,-1 0 0,1 0 0,0 0 0,0 0 0,-1 0 0,1 0 0,0 0 0,-1-1 0,1 1 0,-1 1 0,-6 9 0,0-1 0,0-1 0,-1 1 0,-14 12 0,17-17 0,-82 74 0,-4-3 0,-159 101 0,168-121 0,-431 265-1365,421-269-5461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43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1512 2187 24575,'91'-4'0,"180"-32"0,-136 14 0,-72 13 0,137-24 0,-170 26 0,0-1 0,-1-2 0,0-1 0,39-20 0,-59 26 0,-1 0 0,0-1 0,0 0 0,-1-1 0,1 1 0,-1-1 0,-1-1 0,1 1 0,-1-1 0,-1 0 0,1-1 0,-1 1 0,-1-1 0,0 0 0,0 0 0,5-19 0,-2-6 0,-1 0 0,-2 0 0,0-54 0,-4 28 0,-2 0 0,-3 1 0,-2 0 0,-3 0 0,-3 1 0,-2 0 0,-3 1 0,-2 1 0,-40-80 0,26 71 0,-3 2 0,-2 2 0,-3 1 0,-2 2 0,-3 3 0,-2 1 0,-3 2 0,-84-64 0,70 68 0,-1 3 0,-3 3 0,-1 3 0,-2 3 0,-2 4 0,-1 3 0,-107-27 0,6 18-273,-1 7 0,-2 8 0,0 9 0,-308 13 0,413 5-6553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8:44.9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549 1 24575,'5'0'0,"-1"0"0,1 0 0,-1 0 0,1 1 0,-1 0 0,0 0 0,6 2 0,-9-3 0,0 1 0,0-1 0,0 1 0,0-1 0,-1 1 0,1 0 0,0 0 0,0-1 0,-1 1 0,1 0 0,-1 0 0,1-1 0,0 1 0,-1 0 0,0 0 0,1 0 0,-1 0 0,1 0 0,-1 0 0,0 0 0,0 0 0,0 0 0,1 0 0,-1 0 0,0 0 0,0 0 0,0 0 0,-1 0 0,1 0 0,0 0 0,0 0 0,-1 0 0,1 0 0,0 0 0,-1 0 0,1 0 0,-1 0 0,1 0 0,-1 0 0,-4 7 0,1 0 0,-1 0 0,-1-1 0,1 0 0,-1 0 0,-1 0 0,1-1 0,-1 0 0,-9 7 0,-77 47 0,67-44 0,-59 32 0,40-24 0,1 2 0,-78 61 0,111-78 0,1 0 0,1 0 0,0 1 0,0 1 0,1 0 0,0 0 0,0 0 0,2 1 0,-1 0 0,1 0 0,1 1 0,1 0 0,-1 0 0,2 0 0,-4 25 0,6-22 0,0 0 0,1-1 0,1 1 0,1 0 0,0-1 0,1 1 0,0-1 0,2 0 0,-1 0 0,10 19 0,1-6 0,1 0 0,1-1 0,1-1 0,27 28 0,12 14-682,68 104-1,-86-105-6143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34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365 1736 24575,'-10'-10'0,"-24"-24"0,-25-45 0,-14-31 0,6-15 0,15-18 0,16-14 0,13 0 0,12-24 0,17-22 0,8 15 0,11-2 0,2 31-8191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34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0 599 24575,'10'-10'0,"14"-3"0,42-30 0,20-18 0,6-8 0,-3-2 0,4 0 0,-4 3 0,-8 2 0,-6 13 0,-7 16 0,-5 13 0,7 11 0,2 28 0,9 82 0,-10 64 0,4 26 0,-12-20-8191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5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24575,'0'10'0,"30"4"0,40 8 0,49 2 0,43 6 0,25-2 0,-19-5-8191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6.8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184 1 24575,'0'3268'0,"-37"-2692"0,-49-8 0,60-400 0,7 0 0,4 197 0,15-273 0,5 220 0,-4-292 0,0 0 0,1 0 0,2 0 0,0 0 0,1 0 0,1 0 0,10 22 0,-12-35 0,0 0 0,0 0 0,0-1 0,1 1 0,0-1 0,1 0 0,-1 0 0,1-1 0,0 0 0,0 0 0,1 0 0,0-1 0,-1 0 0,2 0 0,-1-1 0,0 1 0,1-2 0,-1 1 0,1-1 0,0 0 0,12 1 0,59 3-541,146-8 0,-214 1 258,82-3-6543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39.1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0 24575,'0'20'0,"-11"37"0,-12 69 0,-3 53 0,3 16 0,-5-24 0,3-43-8191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39.6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59 24575,'0'-10'0,"20"-3"0,27 0 0,15 3 0,8 2 0,11 4 0,-7 21 0,-17 29 0,-18 26 0,-16 32 0,-21 17 0,-22-11 0,-27-25 0,-25-16 0,-12-11 0,10-14-8191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0.1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 24575,'10'0'0,"14"0"0,32 0 0,47 0 0,46 0 0,18 0 0,-9 0 0,-32-10 0,-37-3-8191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0.5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 0 24575,'-10'10'0,"-4"24"0,2 35 0,1 37 0,4 20 0,2 19 0,3-5 0,1-6 0,1-17 0,0-17 0,1-16 0,0-22-8191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1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408 0 24575,'0'10'0,"-10"64"0,-34 59 0,-28 27 0,-24-3 0,-4-29 0,14-36-8191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1.7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24575,'20'20'0,"17"37"0,12 69 0,18 43 0,7 13 0,-9-15 0,-5-35 0,18-50 0,14-90 0,3-73 0,5-63 0,-15-17 0,-21 8 0,-22 31-8191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2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199 0 24575,'10'0'0,"3"10"0,0 74 0,-23 72 0,-29 41 0,-19-4 0,-9-25 0,7-40-8191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2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81 24575,'10'0'0,"33"10"0,20 24 0,9 35 0,2 47 0,-11 34 0,-7-9 0,-2-38 0,9-78 0,5-82 0,10-82 0,2-47 0,-13-3 0,-17 32-8191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3.9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 24575,'0'-10'0,"10"7"0,4 3-8191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4.3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24575,'0'20'0,"10"17"0,13 2 0,14-6 0,-1 2 0,-6 5 0,-8 5 0,-7-4-8191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4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24575,'0'10'0,"0"23"0,10 7 0,14 6 0,12-5 0,20 1 0,1-7-8191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29:48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1 24575,'0'1'0,"0"0"0,1 0 0,-1 1 0,1-1 0,0 0 0,-1 0 0,1 0 0,0 0 0,0 0 0,0 0 0,-1 0 0,1 0 0,0 0 0,0 0 0,1-1 0,-1 1 0,0 0 0,0-1 0,0 1 0,0-1 0,1 1 0,-1-1 0,0 1 0,0-1 0,1 0 0,-1 0 0,0 0 0,0 1 0,2-2 0,3 3 0,57 9 0,-1-2 0,1-3 0,0-3 0,77-6 0,55 3 0,-185 0 0,1 1 0,-1 0 0,0 0 0,0 1 0,0 1 0,-1-1 0,1 1 0,9 5 0,-14-5 0,1 1 0,-1-1 0,0 1 0,-1 0 0,1 1 0,-1-1 0,0 1 0,0-1 0,0 1 0,0 1 0,-1-1 0,0 0 0,0 1 0,3 9 0,1 6 0,0 0 0,-1 1 0,-2 0 0,0 0 0,1 40 0,-8 127 0,1-154 0,-108 978 0,16-245 0,63-418 0,-56 709 0,66 77 0,21-1070 0,29 347 0,-4-126 0,16 66 0,-38-329 0,0-7 0,-1-5 0,0 1 0,-1-1 0,0 1 0,-2 21 0,1-30 0,-1-1 0,0 1 0,0-1 0,0 1 0,0-1 0,0 1 0,-1-1 0,0 0 0,0 0 0,1 0 0,-2 0 0,1 0 0,0 0 0,-1-1 0,1 1 0,-1-1 0,0 1 0,1-1 0,-1 0 0,0 0 0,-5 2 0,-12 3 0,0 0 0,0-2 0,-1 0 0,1-1 0,-1-1 0,0-1 0,-33-1 0,31 0 0,-151 3-1365,-3-4-5461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0:51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60 294 24575,'-13'49'0,"3"0"0,1 1 0,3 0 0,-1 74 0,4-63 0,-1 3 0,0-35 0,2 0 0,1 0 0,1 0 0,2 1 0,0-1 0,9 35 0,-7-53 0,1 1 0,1-1 0,0 0 0,0 0 0,1-1 0,0 1 0,1-1 0,0-1 0,1 0 0,0 0 0,0-1 0,1 0 0,0 0 0,0-1 0,0 0 0,1-1 0,1-1 0,22 9 0,-6-4 0,-1-2 0,2-1 0,-1-1 0,1-1 0,0-2 0,0 0 0,31-3 0,-48 0 0,1-1 0,-1 0 0,0-1 0,0 0 0,0-1 0,0-1 0,-1 1 0,1-2 0,-1 0 0,0 0 0,0-1 0,0 0 0,-1-1 0,0 0 0,15-15 0,-15 11 0,0-1 0,-1 0 0,0-1 0,-1 1 0,-1-2 0,0 1 0,-1-1 0,0 0 0,-1 0 0,-1-1 0,0 0 0,2-22 0,3-28 0,-4 0 0,-2 0 0,-4-1 0,-2 0 0,-3 1 0,-3 0 0,-3 1 0,-27-87 0,32 129 0,-1 1 0,0 0 0,-2 0 0,-1 1 0,-20-29 0,25 41 0,0 0 0,0 1 0,-1 0 0,-1 0 0,1 1 0,-1-1 0,0 2 0,0-1 0,-1 1 0,1 1 0,-1-1 0,0 1 0,-1 1 0,-17-5 0,9 5-151,0 1-1,0 0 0,0 1 0,-1 1 1,1 1-1,0 1 0,0 0 1,-33 9-1,-3 7-6674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1:35.5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1787 24575,'10'0'0,"0"-1"0,-1 0 0,1 0 0,0-1 0,-1 0 0,1-1 0,-1 0 0,0 0 0,0-1 0,14-8 0,0-3 0,-1-2 0,32-29 0,16-15 0,14-1 0,3 4 0,2 4 0,3 4 0,159-62 0,427-104 0,-132 89 0,817-100-372,24 56-281,-283 38 400,-270 17 155,79-10-111,-3 31 94,776 26 115,3 73 0,-973 2 0,5165 1 1263,-3452-9-826,-289 119-437,-2072-110 0,1292 124 0,566 76 0,-1100-65-1365,-714-118-5461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1:38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1270 24575,'6'5'0,"1"0"0,-1-1 0,1 1 0,0-2 0,-1 1 0,2-1 0,-1 0 0,0 0 0,1-1 0,-1 0 0,1-1 0,10 2 0,15 4 0,590 178 0,-513-149 0,1218 354 0,444-52 0,39-200 0,-139-143 0,-709-4 0,3966 7 0,-2580 4 0,-1813-11 0,767-111 0,-269-108 0,-463 88 0,1154-204 0,-1281 266 0,1503-335-976,-1540 321 892,2629-604 84,-2387 504 176,-489 135-657,-96 34-6345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0:29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24575,'0'137'0,"7"-1"0,5 1 0,31 136 0,-27-208 0,2-1 0,2-1 0,4 0 0,62 114 0,-43-104 0,4-3 0,2-2 0,95 100 0,7-20 0,6-6 0,7-7 0,272 172 0,-310-230 0,4-5 0,172 69 0,-211-106 0,2-4 0,1-4 0,2-5 0,135 16 0,-101-27 0,164-6 0,-227-9 0,1-2 0,-1-4 0,0-2 0,78-25 0,-75 11 0,0-3 0,-2-3 0,-2-2 0,-1-4 0,-2-2 0,-1-3 0,-3-3 0,-1-2 0,-3-3 0,-2-2 0,-3-2 0,-1-3 0,-4-1 0,42-72 0,-44 59 0,-4-2 0,-3-1 0,-3-2 0,-3-2 0,-4 0 0,-3-2 0,-4-1 0,-4 0 0,-3-1 0,-4-1 0,-3 1 0,-10-127 0,-34-61-1365,-17 21-5461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0:32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0 904 24575,'18'-1'0,"0"0"0,0-1 0,0-1 0,0 0 0,0-2 0,-1 0 0,0-1 0,19-9 0,8-8 0,66-46 0,-83 50 0,228-160 0,-103 69 0,171-94 0,-246 163 0,2 3 0,1 4 0,1 3 0,2 4 0,1 3 0,1 4 0,1 4 0,1 3 0,171-2 0,-179 17 0,0 4 0,-1 2 0,0 5 0,-1 2 0,0 4 0,-1 4 0,78 34 0,335 168 0,-404-179 0,-2 4 0,-1 4 0,109 94 0,-161-119-455,-1 0 0,27 37 0,-17-15-6371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0:33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2011 0 24575,'-31'1'0,"-1"1"0,1 1 0,-1 2 0,-38 10 0,9 5 0,-69 31 0,-44 32 0,4 8 0,4 8 0,-278 217 0,334-228 0,-158 164 0,234-216 0,2 2 0,2 1 0,1 2 0,2 1 0,1 1 0,3 1 0,2 1 0,-17 49 0,30-61 0,0 0 0,2 0 0,1 1 0,2-1 0,1 41 0,23 168 0,-11-186 0,3-1 0,2 0 0,2-1 0,3-1 0,2-1 0,56 97 0,208 267 0,-155-246 0,6-6 0,183 167 0,-236-254 0,4-4 0,4-4 0,2-3 0,3-5 0,177 82 0,-209-117 0,0-4 0,1-2 0,1-4 0,1-2 0,105 8 0,-22-15 0,218-18 0,-295 5 0,-1-3 0,0-3 0,0-4 0,-2-3 0,0-2 0,-1-4 0,-1-3 0,-2-3 0,-1-3 0,-1-2 0,-3-3 0,64-52 0,-19 0 0,163-178 0,61-134 0,-36-7 0,-209 276 0,78-162 0,-150 266 0,-1-1 0,-2-1 0,-1 1 0,-1-2 0,-2 1 0,-1-1 0,-2 0 0,-1 0 0,-2-1 0,-1 1 0,-1 0 0,-2-1 0,-1 1 0,-2 0 0,-1 1 0,-2 0 0,-15-37 0,4 18 0,-3 2 0,-2 0 0,-2 2 0,-3 0 0,-1 2 0,-2 2 0,-49-51 0,30 43 0,-3 3 0,-1 2 0,-2 2 0,-123-68 0,81 61 0,-1 5 0,-176-55 0,123 57 0,-188-26 0,36 30-455,-1 14 0,-377 15 0,349 26-6371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0:35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2519 800 24575,'-391'15'0,"317"-6"0,1 3 0,0 3 0,-89 31 0,32 4 0,2 4 0,-152 91 0,-219 174 0,221-118 0,209-145 0,-111 115 0,160-148 0,2-1 0,0 2 0,1 1 0,2 0 0,0 1 0,2 0 0,1 1 0,1 0 0,2 1 0,0 1 0,2-1 0,1 1 0,1 0 0,2 1 0,0 44 0,3-18 0,3 0 0,2 0 0,3 0 0,2-1 0,3 0 0,2 0 0,2-2 0,3 0 0,46 88 0,3-17 0,5-3 0,119 148 0,-163-233 0,1-2 0,1-2 0,2 0 0,2-3 0,0-1 0,2-1 0,59 31 0,-31-26 0,1-3 0,2-3 0,0-3 0,76 15 0,33-2 0,200 13 0,190-17 0,197-32 0,-1-75 0,223-108 0,-862 152 0,-2-6 0,-2-4 0,-1-6 0,-3-5 0,161-97 0,-243 128 0,-1-1 0,0-2 0,-2-1 0,-1-1 0,-1-2 0,-1-1 0,-2-2 0,-1 0 0,-1-2 0,-2 0 0,-2-2 0,0-1 0,-3 0 0,-1-1 0,-2-1 0,-1-1 0,-2 0 0,8-47 0,-5-11 0,-5-1 0,-3 0 0,-11-148 0,0 193 0,-3 1 0,-2 0 0,-2 1 0,-2 0 0,-3 1 0,-2 1 0,-40-80 0,25 72 0,-2 1 0,-2 1 0,-3 2 0,-1 2 0,-87-80 0,27 43 0,-3 4 0,-181-109 0,-252-103 0,246 153 0,-418-143 0,499 219 0,-3 9 0,-417-58 0,456 96 0,0 8 0,-270 16 0,376 1 0,0 4 0,0 2 0,1 4 0,1 2 0,0 4 0,2 2 0,0 3 0,2 3 0,-82 50 0,33 0-1365,32-15-5461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29.2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4336 2496 24575,'-1'-1'0,"0"1"0,-1-1 0,1 0 0,0 0 0,0 1 0,-1-1 0,1 0 0,0 0 0,0 0 0,0 0 0,0 0 0,0 0 0,0-1 0,1 1 0,-1 0 0,0 0 0,0-1 0,1 1 0,-1 0 0,1-1 0,-1 1 0,1-1 0,0 1 0,-1-3 0,-8-47 0,8 44 0,-38-361 0,22 260 0,-54-402 0,-24-48 0,62 390 0,28 140 0,3 9 0,-2 1 0,-9-28 0,11 41 0,0 0 0,0 0 0,-1 0 0,1 0 0,-1 0 0,-1 1 0,1-1 0,-1 1 0,1 0 0,-1 0 0,-1 0 0,1 0 0,-5-2 0,0 0 0,-1 1 0,1 1 0,-1 0 0,0 0 0,0 1 0,0 0 0,-14-2 0,-80-3 0,44 5 0,20 1 0,-866-80 0,-154-127 0,760 142 0,79 25 0,0 9 0,-2 10 0,-267 7 0,354 17-1365,15 1-5461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30.4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0 24575,'9'9'0,"3"21"0,-1 41 0,-10 36 0,-25 45 0,-16 23 0,-2 9 0,7-9 0,8-16 0,10-26 0,7-27 0,6-31-8191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33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24575,'0'9'0,"0"21"0,0 23 0,0 12 0,18 13 0,15 2 0,11-13 0,-2-17-8191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33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97 24575,'27'0'0,"45"-9"0,55-3 0,33 1 0,17 1 0,-5-5 0,-13-1 0,-24 2 0,-36 4-8191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34.1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24575,'9'0'0,"12"0"0,11 0 0,10 9 0,-3 21 0,-8 33 0,-9 13 0,-8-4-8191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34.8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24575,'0'9'0,"0"21"0,0 14 0,0 27 0,0 20 0,0 2 0,0-5 0,0-8 0,18-9 0,33-17 0,25-26 0,10-27 0,7-23 0,-11-7-8191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36.4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103 212 24575,'1'123'0,"-4"159"0,0-230 0,-2 1 0,-3-1 0,-16 57 0,22-103 0,0 1 0,0-1 0,0 1 0,-1-1 0,-6 11 0,8-17 0,1 0 0,0 1 0,0-1 0,-1 0 0,1 1 0,0-1 0,0 0 0,-1 1 0,1-1 0,0 0 0,0 0 0,-1 1 0,1-1 0,-1 0 0,1 0 0,0 0 0,-1 1 0,1-1 0,0 0 0,-1 0 0,1 0 0,-1 0 0,1 0 0,0 0 0,-1 0 0,1 0 0,-1 0 0,1 0 0,0 0 0,-1 0 0,1 0 0,-1 0 0,1 0 0,0 0 0,-1-1 0,1 1 0,0 0 0,-1 0 0,1 0 0,0-1 0,-1 1 0,1 0 0,0 0 0,-1-1 0,1 1 0,0 0 0,0-1 0,-1 1 0,1 0 0,0-1 0,0 1 0,0 0 0,-1-1 0,1 1 0,0 0 0,0-1 0,0 1 0,0-1 0,0 1 0,0 0 0,0-1 0,0 1 0,0-1 0,-6-17 0,2 1 0,0-1 0,1 0 0,0 0 0,2 0 0,0 0 0,1 0 0,3-20 0,3-15 0,19-80 0,-7 61 0,3 1 0,30-68 0,-39 112 0,0 0 0,2 1 0,1 0 0,1 2 0,1-1 0,2 2 0,39-40 0,-54 59 0,-1 1 0,1 0 0,0-1 0,0 2 0,0-1 0,1 0 0,-1 1 0,1 0 0,-1 0 0,1 0 0,0 1 0,0-1 0,-1 1 0,1 0 0,7 0 0,-8 2 0,-1-1 0,1 1 0,-1 1 0,1-1 0,-1 0 0,0 1 0,1 0 0,-1-1 0,0 1 0,0 0 0,-1 1 0,1-1 0,0 1 0,-1-1 0,1 1 0,-1 0 0,0 0 0,0 0 0,0 0 0,0 0 0,-1 0 0,3 6 0,10 21 0,-2 1 0,-2 0 0,0 1 0,9 60 0,7 143 0,-19-147 0,-4-65 0,0 0 0,6 25 0,-9-47 0,0 0 0,1 0 0,-1 0 0,0-1 0,0 1 0,0 0 0,0 0 0,1-1 0,-1 1 0,0 0 0,0 0 0,1-1 0,-1 1 0,1 0 0,-1-1 0,1 1 0,-1-1 0,1 1 0,-1 0 0,1-1 0,0 1 0,-1-1 0,1 0 0,-1 1 0,1-1 0,0 1 0,0-1 0,-1 0 0,1 0 0,0 1 0,0-1 0,-1 0 0,1 0 0,0 0 0,0 0 0,-1 0 0,1 0 0,0 0 0,0 0 0,0 0 0,-1 0 0,1 0 0,0 0 0,0-1 0,-1 1 0,1 0 0,0-1 0,-1 1 0,1 0 0,1-2 0,28-30 0,-26 27 0,33-46 0,-24 31 0,1 1 0,1 1 0,1 0 0,0 0 0,1 2 0,21-16 0,-36 30 0,-1 1 0,2-1 0,-1 1 0,0-1 0,0 1 0,0 0 0,1 0 0,-1 0 0,1 0 0,-1 0 0,0 0 0,1 1 0,0-1 0,-1 1 0,1-1 0,-1 1 0,1 0 0,-1 0 0,1 1 0,0-1 0,-1 0 0,1 1 0,-1 0 0,1-1 0,-1 1 0,1 0 0,-1 0 0,0 0 0,0 1 0,1-1 0,-1 1 0,0-1 0,0 1 0,0-1 0,0 1 0,-1 0 0,1 0 0,0 0 0,-1 0 0,1 0 0,-1 1 0,0-1 0,0 0 0,2 5 0,3 9 0,-1 1 0,0 0 0,-1-1 0,-1 2 0,2 25 0,12 303-1365,-8-254-5461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37.0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52 928 24575,'19'0'0,"0"-2"0,0 0 0,0-1 0,-1-1 0,1 0 0,-1-2 0,0 0 0,0-1 0,26-14 0,-21 7 0,-1-1 0,0 0 0,-1-2 0,-1 0 0,0-1 0,22-29 0,-18 18 0,-2-2 0,-1 0 0,-2-1 0,-1-2 0,-1 1 0,-2-2 0,-2 0 0,-1-1 0,14-66 0,-23 82 0,0-1 0,-1 0 0,-1 1 0,-1-1 0,-1 0 0,-1 0 0,-7-34 0,7 48 0,0 0 0,0 0 0,0 1 0,-1-1 0,0 1 0,-1-1 0,0 1 0,1 0 0,-2 1 0,1-1 0,-1 1 0,0 0 0,0 0 0,0 0 0,-1 0 0,0 1 0,1 0 0,-2 1 0,1-1 0,0 1 0,-1 0 0,1 0 0,-1 1 0,0 0 0,-12-2 0,8 2 0,0 1 0,0 0 0,0 1 0,0 0 0,0 1 0,0 0 0,0 0 0,0 1 0,0 1 0,1 0 0,-1 0 0,1 1 0,-11 6 0,7-2 0,0 1 0,0 0 0,1 1 0,0 1 0,1 0 0,0 1 0,-21 26 0,11-6 0,0 2 0,2 1 0,2 1 0,1 0 0,2 2 0,-16 55 0,18-42 0,1 1 0,3 0 0,-3 62 0,10-89 0,2 0 0,1-1 0,1 1 0,1 0 0,1 0 0,1-1 0,1 0 0,18 43 0,-20-59 8,0 0 0,1 1 0,0-2 0,0 1 0,1-1 0,0 1 0,0-2 0,1 1 0,0-1 0,0 0 0,0 0 0,1-1 0,0 0 0,10 5 0,-3-4-194,0 0 1,0-1-1,0-1 0,0-1 1,1 0-1,0 0 1,21-1-1,34-2-6640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39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1492 5301 24575,'0'-2724'0,"-44"1975"0,-31 326 0,-5-48 0,66 218 0,8 110 0,5 129 0,0 0 0,0 0 0,-1 0 0,-1 0 0,-1 0 0,0 1 0,0-1 0,-8-13 0,7 18 0,-1 1 0,0-1 0,-1 1 0,1 0 0,-2 1 0,1-1 0,-1 2 0,0-1 0,0 1 0,-1 0 0,-16-8 0,-27-12 0,-2 2 0,-63-19 0,-122-26 0,137 42 0,-36-11-682,-230-32-1,301 63-6143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40.5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810 1 24575,'-28'7'0,"-42"31"0,1 3 0,-110 87 0,142-99 0,0 2 0,-58 64 0,85-84 0,1 1 0,-1 0 0,2 0 0,0 1 0,0 0 0,1 0 0,1 1 0,0 0 0,1 0 0,1 1 0,0-1 0,-3 30 0,7-38 0,0 0 0,1 0 0,-1 1 0,2-1 0,-1 0 0,1 0 0,0 0 0,0 0 0,0 0 0,1 0 0,0-1 0,5 8 0,5 6 0,2-1 0,18 18 0,-18-21 0,-2 0 0,22 31 0,-26-28 6,-1 0 0,0 0 0,-1 1 0,-1 0 0,-1 1 0,-1-1 0,-1 1 0,0 0 0,-1 0 0,-2 0 0,0 0 0,-1 0 0,0-1 0,-2 1 0,-1 0 0,0-1 0,-1 1 0,-1-1 0,-10 22 0,8-23-80,0 1-1,-2-1 1,1-1 0,-2 0 0,-1 0-1,0-1 1,-1-1 0,0 0 0,-1-1-1,-1 0 1,0-1 0,-1 0 0,-1-2-1,1 0 1,-2-1 0,0 0 0,0-2-1,0 0 1,-21 6 0,-29-1-6752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41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527 1 24575,'-9'9'0,"-39"75"0,-20 50 0,1 29 0,-15 32 0,-2 19 0,13-9 0,18-21 0,19-25 0,23-38 0,24-40 0,26-44 0,8-27-8191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41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24575,'27'0'0,"36"0"0,34 0 0,19 0 0,7 0 0,-17 0-8191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42.3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199 16 24575,'0'-1'0,"1"1"0,-1 0 0,0-1 0,0 1 0,0-1 0,0 1 0,0-1 0,0 1 0,0-1 0,0 1 0,0-1 0,0 1 0,0-1 0,0 1 0,-1-1 0,1 1 0,0-1 0,0 1 0,0 0 0,-1-1 0,1 1 0,0-1 0,0 1 0,-1 0 0,1-1 0,0 1 0,-1 0 0,1-1 0,-1 1 0,1 0 0,0-1 0,-1 1 0,1 0 0,-1 0 0,1 0 0,-1-1 0,1 1 0,0 0 0,-1 0 0,1 0 0,-1 0 0,1 0 0,-1 0 0,1 0 0,-1 0 0,1 0 0,-1 0 0,1 0 0,-1 0 0,1 0 0,-1 0 0,1 1 0,-1-1 0,1 0 0,0 0 0,-1 0 0,1 1 0,-1-1 0,1 0 0,0 1 0,-1-1 0,1 0 0,0 1 0,-1-1 0,1 1 0,-30 26 0,13-7 0,1 1 0,0 0 0,2 2 0,1-1 0,-20 47 0,25-50 0,1 1 0,1 0 0,0 0 0,2 1 0,0 0 0,1-1 0,1 43 0,1-59 0,2 1 0,-1 0 0,1-1 0,-1 1 0,1 0 0,1-1 0,-1 1 0,0-1 0,1 0 0,0 1 0,0-1 0,1 0 0,-1 0 0,1 0 0,0 0 0,0-1 0,0 1 0,0-1 0,1 0 0,-1 0 0,1 0 0,7 5 0,-6-7 0,-1 1 0,1-1 0,-1 0 0,1 0 0,0 0 0,-1-1 0,1 0 0,0 0 0,-1 0 0,1 0 0,0-1 0,-1 0 0,1 0 0,0 0 0,-1 0 0,1-1 0,-1 1 0,0-1 0,0-1 0,1 1 0,-1 0 0,5-5 0,2-2 0,0-1 0,-1 0 0,0-1 0,0 0 0,-1 0 0,-1-1 0,0 0 0,9-18 0,12-19 0,-28 48 0,-1 1 0,1-1 0,-1 0 0,1 0 0,0 0 0,-1 0 0,1 1 0,0-1 0,-1 0 0,1 1 0,0-1 0,0 0 0,0 1 0,-1-1 0,1 1 0,0 0 0,0-1 0,2 0 0,5 11 0,-2 37 0,-5-36 0,3 19-455,0 0 0,14 44 0,3-15-6371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43.0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304 9 24575,'0'-9'0,"-9"24"0,-21 82 0,-15 68 0,-17 43 0,2 14 0,11-24 0,14-35 0,21-36 0,14-23 0,16-28 0,5-18 0,16-2 0,12-9 0,-3-41 0,-9-20-8191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43.4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24575,'18'0'0,"32"0"0,54 8 0,36 13 0,11 12 0,-10-1 0,-29 5 0,-34-6-8191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6:43.9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0 651 24575,'30'-1'0,"1"-1"0,-1-1 0,0-2 0,-1-1 0,1-1 0,-1-2 0,0-1 0,-1-1 0,0-1 0,-1-1 0,-1-2 0,31-22 0,-42 26 0,-1 1 0,-1-2 0,0 0 0,0-1 0,-2 0 0,1 0 0,-2-1 0,0-1 0,0 0 0,-2 0 0,0-1 0,0 0 0,-2-1 0,0 1 0,0-1 0,-2 0 0,0-1 0,-1 1 0,-1-1 0,-1 1 0,0-1 0,-2-17 0,0 28 0,1 0 0,-1 0 0,-1 0 0,1 0 0,-1 0 0,0 1 0,-1-1 0,0 1 0,0 0 0,0 0 0,-1 0 0,1 0 0,-1 0 0,-1 1 0,1-1 0,-1 1 0,0 0 0,0 1 0,-1-1 0,1 1 0,-1 0 0,0 1 0,-10-5 0,8 5 0,0 0 0,0 1 0,0 0 0,0 0 0,0 1 0,-1 0 0,1 1 0,-1 0 0,1 0 0,0 1 0,-1 0 0,1 0 0,0 1 0,0 0 0,0 1 0,0-1 0,0 2 0,0-1 0,-8 6 0,3-1 0,0 1 0,1 0 0,0 0 0,1 1 0,0 1 0,1 0 0,0 1 0,-12 16 0,8-5 0,0 0 0,2 1 0,1 1 0,-10 29 0,1 15 0,3 0 0,-13 112 0,29-173 0,-24 232 0,24-203 0,1-1 0,2 1 0,1-1 0,12 53 0,-13-79-85,1 0 0,-1-1-1,2 1 1,-1-1 0,1 0-1,1 0 1,0 0 0,0-1-1,0 1 1,1-1 0,1 0-1,-1-1 1,1 0 0,0 0-1,12 8 1,39 16-6741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7:49.5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24575,'9'27'0,"2"54"0,1 49 0,-3 39 0,-2 8 0,-3 1 0,-2-11 0,-1-26 0,-1-9 0,-10-10 0,-2-7 0,0-14 0,2-24-8191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7:50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24575,'9'0'0,"11"0"0,31 0 0,32 0 0,21 0 0,20 0 0,-3 0 0,-22 0-8191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7:50.6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24575,'27'0'0,"45"0"0,55 0 0,60 0 0,43 0 0,10 0 0,-37 0-8191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7:51.0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234 0 24575,'0'9'0,"0"57"0,-18 89 0,-15 82 0,-2 44 0,-4 12 0,5-36 0,8-52 0,0-70 0,3-58-8191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7:51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24575,'9'0'0,"12"0"0,3 27 0,-4 63 0,-4 70 0,-5 62 0,-5 20 0,-3-4 0,-2-34 0,-1-51-8191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7:57.2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57 24575,'0'9'0,"0"30"0,9 8 0,21-4 0,14-9 0,18-10 0,7-10 0,-8-15 0,-14-27 0,-15-25 0,-23-5 0,-21 8 0,-18 13 0,-30 12 0,-15 11 0,6 16 0,15 17 0,16 6-8191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7:58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953 41 24575,'0'-1'0,"0"0"0,0 0 0,-1 0 0,1 0 0,0 0 0,-1 0 0,1 0 0,-1 0 0,0 0 0,1 0 0,-1 0 0,0 0 0,1 0 0,-1 1 0,0-1 0,0 0 0,0 0 0,0 1 0,0-1 0,0 1 0,0-1 0,0 1 0,-1-1 0,-29-10 0,27 10 0,-4-1 0,0 0 0,-1 1 0,1-1 0,0 1 0,-1 1 0,1 0 0,0 0 0,-1 1 0,1 0 0,0 0 0,0 1 0,0 0 0,0 0 0,-12 6 0,11-3 0,0 0 0,0 1 0,0 0 0,1 1 0,0-1 0,0 2 0,1-1 0,0 1 0,0 0 0,-7 12 0,1 3 0,0 1 0,1 1 0,1 0 0,2 1 0,1 0 0,0 1 0,-6 53 0,2 136 0,12-155 0,-2 1 0,-21 115 0,19-160 0,0 1 0,-2-1 0,0-1 0,-1 1 0,0-1 0,-1 0 0,-1-1 0,-1 0 0,0 0 0,-1-1 0,0 0 0,-1-1 0,-1 0 0,-19 15 0,10-13-114,-1 0 1,-1-1-1,0-2 0,-1 0 0,0-2 1,0 0-1,-1-2 0,-1-1 0,1-1 1,-1-1-1,-33 1 0,-2-5-6712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7:58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24575,'9'0'0,"12"0"0,21 0 0,20 0 0,19 0 0,3 0 0,7 0 0,-4 0 0,10 8 0,-11 4-8191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02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171 0 24575,'-6'4'0,"0"0"0,0 0 0,1 1 0,-1 0 0,1 0 0,0 0 0,1 0 0,-1 1 0,-6 11 0,-32 63 0,33-59 0,-2 3 0,2-1 0,0 2 0,-9 39 0,17-56 0,0-1 0,1 1 0,0 0 0,0-1 0,1 1 0,0 0 0,0 0 0,0-1 0,1 1 0,1-1 0,-1 1 0,1-1 0,1 1 0,-1-1 0,1 0 0,7 14 0,-8-19 0,1 1 0,-1 0 0,0 0 0,1-1 0,-1 0 0,1 1 0,0-1 0,0 0 0,0 0 0,0 0 0,0-1 0,0 1 0,1-1 0,-1 0 0,1 0 0,-1 0 0,0 0 0,6 0 0,-1-1 0,-1 0 0,0 0 0,0-1 0,0 0 0,0-1 0,0 1 0,0-1 0,11-5 0,7-5 0,0-2 0,-1 0 0,35-28 0,33-38 0,-68 57 0,1 1 0,0 2 0,42-26 0,-65 44 0,0 1 0,0 0 0,0 0 0,1 0 0,-1 0 0,0 0 0,0 0 0,1 0 0,-1 1 0,1 0 0,-1-1 0,1 1 0,-1 0 0,0 0 0,1 0 0,-1 0 0,1 1 0,-1-1 0,4 1 0,-4 1 0,0-1 0,0 0 0,0 1 0,-1-1 0,1 1 0,0-1 0,-1 1 0,0 0 0,1-1 0,-1 1 0,0 0 0,0 0 0,1 0 0,-2 0 0,1 0 0,0 1 0,0 1 0,3 12 0,-1-1 0,-1 1 0,-1 0 0,-1 29 0,0-22 0,1-15 0,-1-1 0,1 1 0,0 0 0,1 0 0,0 0 0,0-1 0,1 1 0,0-1 0,5 11 0,-6-15 0,0 0 0,0-1 0,-1 0 0,2 1 0,-1-1 0,0 0 0,0 0 0,1 0 0,-1 0 0,1 0 0,0 0 0,-1-1 0,1 0 0,0 1 0,0-1 0,0 0 0,0 0 0,0-1 0,0 1 0,0-1 0,0 1 0,1-1 0,-1 0 0,0 0 0,0 0 0,5-1 0,2-2-124,-1 0 0,0 0 0,0-1 0,0 0 0,0 0 0,-1-1-1,1 0 1,-1-1 0,0 1 0,12-13 0,24-27-6702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02.6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24575,'0'9'0,"0"30"0,9 17 0,12 18 0,11-5 0,19-13 0,0-26 0,-9-35 0,-11-45 0,-19-13 0,-40 4 0,-33 30 0,4 29 0,11 14-8191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03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24575,'0'428'0,"33"-543"0,-23 84 0,2 1 0,1 0 0,2 1 0,0 1 0,2 0 0,1 1 0,32-37 0,-47 60 0,0 1 0,0 0 0,1 0 0,-1 0 0,1 0 0,0 0 0,0 1 0,0-1 0,0 1 0,0 0 0,0 1 0,0-1 0,1 1 0,-1 0 0,1 0 0,-1 0 0,8 0 0,-7 1 0,-1 1 0,1 0 0,-1 1 0,1-1 0,-1 1 0,0 0 0,0 0 0,0 0 0,0 1 0,0-1 0,0 1 0,-1 0 0,1 0 0,-1 0 0,0 1 0,5 6 0,39 54-1365,-5 4-5461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03.7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66 24575,'0'-9'0,"0"-12"0,-9-2 0,-30 11 0,-9 35 0,-4 59 0,6 24 0,20-6 0,23-20 0,22-23 0,16-31 0,2-47 0,-5-37 0,-8-18 0,-8 3-8191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04.2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209 0 24575,'0'36'0,"0"66"0,-9 78 0,-12 54 0,-11 14 0,-1-17 0,6-39 0,-11-34 0,2-35 0,24-38 0,23-34 0,11-25-8191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06.1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268 47 24575,'-1'-2'0,"1"0"0,-1 0 0,0 0 0,0 0 0,0 0 0,0 0 0,0 1 0,0-1 0,0 0 0,0 1 0,-1-1 0,1 1 0,-1-1 0,1 1 0,-1-1 0,0 1 0,1 0 0,-1 0 0,0 0 0,0 0 0,0 0 0,0 1 0,0-1 0,0 0 0,0 1 0,-3-1 0,-57-8 0,56 9 0,-1 0 0,0 0 0,1 1 0,-1 0 0,1 0 0,-1 0 0,1 1 0,0 0 0,-1 1 0,1-1 0,0 1 0,1 0 0,-1 1 0,0-1 0,1 1 0,0 0 0,0 0 0,0 1 0,0 0 0,1 0 0,0 0 0,-6 9 0,6-7 0,0 1 0,0 0 0,1 0 0,0 0 0,1 0 0,0 0 0,0 1 0,1-1 0,0 1 0,0-1 0,1 1 0,0-1 0,1 1 0,0 0 0,0-1 0,0 0 0,4 9 0,-1-6 0,0 0 0,0 0 0,1-1 0,1 0 0,0 0 0,0 0 0,1-1 0,10 11 0,8 6 0,37 29 0,-47-44 0,0 1 0,-1 1 0,0 0 0,-1 0 0,-1 1 0,0 1 0,-1 0 0,-1 0 0,17 33 0,-22-35 0,-1 1 0,0-1 0,-1 1 0,0 0 0,-1 0 0,0 0 0,-1 0 0,-2 24 0,0-31 0,0 0 0,0-1 0,-1 1 0,0 0 0,-1-1 0,1 1 0,-1-1 0,0 0 0,-1 1 0,0-2 0,1 1 0,-2 0 0,1-1 0,-1 0 0,0 0 0,0 0 0,0-1 0,-1 1 0,-7 4 0,-40 17-1365,2-9-5461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09.2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 0 24575,'0'9'0,"0"12"0,0 12 0,0 8 0,0 16 0,0 7 0,0 2 0,-9-1 0,-3-4 0,1-2 0,-8-2 0,-8-3 0,-1 0 0,6-1 0,5-10-8191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0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 24575,'9'0'0,"3"-9"0,17-3 0,13 1 0,27 2 0,27 2 0,26 3 0,-9 2-8191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1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0 216 24575,'54'0'0,"81"0"0,53 0 0,31-18 0,5-15 0,-17-11 0,-27 2 0,-25 0 0,-39 6-8191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1.6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235 0 24575,'-9'0'0,"-3"18"0,1 42 0,-7 56 0,-19 53 0,-2 33 0,4-7 0,10-20 0,-2-31 0,6-39-8191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2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 0 24575,'9'9'0,"3"30"0,-1 53 0,-2 39 0,-11 50 0,-15 12 0,-4-8 0,-8-8 0,-7-35 0,1-33 0,8-25 0,8-18 0,-2-21 0,3-17-8191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2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24575,'9'0'0,"21"9"0,32 12 0,42 2 0,39-2 0,13-5 0,-11-6 0,-29-4-8191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3.1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1 179 24575,'9'0'0,"3"18"0,-1 15 0,-2 20 0,-2 19 0,6-3 0,19-13 0,22-16 0,20-33 0,-2-45 0,-15-42 0,-15-17 0,-34-10 0,-27 13 0,-20 23 0,-2 32 0,14 41 0,12 20-8191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3.7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1262 85 24575,'0'-3'0,"-1"-1"0,1 0 0,-1 1 0,0-1 0,0 1 0,0-1 0,-1 1 0,1 0 0,-1 0 0,0-1 0,0 1 0,0 0 0,0 0 0,0 1 0,-1-1 0,1 0 0,-1 1 0,0 0 0,0-1 0,0 1 0,-4-2 0,3 2 0,0-1 0,0 1 0,0 1 0,0-1 0,0 1 0,-1-1 0,1 1 0,0 0 0,-1 1 0,1-1 0,0 1 0,-1 0 0,1 0 0,-1 0 0,1 1 0,0-1 0,-9 3 0,6 0 0,1 1 0,-1-1 0,1 1 0,-1 0 0,1 1 0,0-1 0,1 1 0,-1 1 0,-4 5 0,-47 66 0,12 0 0,2 2 0,-43 117 0,-42 181 0,110-317 0,3 1 0,3 1 0,2 1 0,3 0 0,3 0 0,6 106 0,4-108 0,-2-31 0,-2 0 0,-1 0 0,-3 34 0,1-55 0,0 0 0,-1 0 0,0 0 0,-1 0 0,0-1 0,0 1 0,-1-1 0,0 1 0,0-1 0,-1 0 0,0-1 0,0 1 0,-1-1 0,-10 10 0,0-3 12,-1-2 0,0 0 0,-1 0 0,0-2 0,-1 0 0,0-1 0,-1-1 0,1-1 0,-41 9 0,26-9-260,-1-2 1,1-1-1,-1-2 1,0-1-1,-41-4 1,-43-14-6579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4.1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55 24575,'18'0'0,"24"-9"0,22-3 0,19 1 0,23 2 0,1 2 0,1 3 0,-9 2 0,-21 1-8191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4.7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490 33 24575,'0'-9'0,"-18"-3"0,-15 1 0,-20 11 0,-1 14 0,9 32 0,12 27 0,20 18 0,22 3 0,10-6 0,-9 10 0,-14-4 0,-33 10 0,-29-4 0,-3-28 0,10-62 0,16-33-8191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5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400 1 24575,'-9'9'0,"-39"48"0,-38 68 0,-5 49 0,13 22 0,21 4 0,28-31 0,28-45 0,23-43 0,9-63 0,-2-34-8191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5.6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24575,'9'0'0,"21"0"0,32 0 0,42 0 0,21 0 0,-11 0-8191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6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351 68 24575,'0'-18'0,"-9"-15"0,-39 16 0,-29 47 0,-2 37 0,13 15 0,17 3 0,27-12 0,25-20 0,40-18 0,30-15 0,12-20 0,0-29 0,-14 1 0,-28 23 0,-22 29 0,-14 21 0,-8 2-8191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6.6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261 9 24575,'0'-9'0,"0"15"0,-18 43 0,-15 57 0,-20 74 0,-1 43 0,9 28 0,12-20 0,12-40 0,18-52 0,19-77 0,6-49-8191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7.0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56 24575,'-9'-9'0,"6"-3"0,13 1 0,22 1 0,24 4 0,12 2 0,2 2 0,-10 1-8191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7.8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1 356 24575,'9'1'0,"0"0"0,1 0 0,-1 1 0,14 4 0,-16-4 0,0 0 0,0 0 0,0 0 0,0-1 0,0-1 0,1 1 0,-1-1 0,13-1 0,-10-2 0,0 0 0,0 0 0,0-1 0,-1 0 0,1-1 0,-1 0 0,0-1 0,0 0 0,-1 0 0,0-1 0,0 0 0,0 0 0,-1-1 0,0 0 0,7-11 0,-3 4 0,-1 0 0,-1-1 0,0 0 0,-1-1 0,-1 0 0,0 0 0,7-35 0,-12 43 0,-1 0 0,0 0 0,0 0 0,-2-14 0,1 21 0,0-1 0,-1 0 0,1 1 0,-1-1 0,1 1 0,-1-1 0,0 1 0,0-1 0,0 1 0,0-1 0,-1 1 0,1 0 0,0 0 0,-1-1 0,0 1 0,1 0 0,-5-3 0,5 5 0,0-1 0,0 1 0,0-1 0,-1 1 0,1-1 0,0 1 0,0 0 0,0-1 0,-1 1 0,1 0 0,0 0 0,0 0 0,0 0 0,-1 0 0,1 0 0,0 0 0,0 1 0,0-1 0,-1 0 0,1 1 0,0-1 0,0 1 0,0-1 0,0 1 0,0-1 0,0 1 0,0 0 0,0 0 0,0-1 0,0 1 0,0 0 0,0 0 0,1 0 0,-2 2 0,-24 40 0,16-19 9,1 1-1,2 0 1,0 1-1,1-1 1,2 1 0,1 0-1,1 0 1,1 1-1,1-1 1,1 0-1,2 0 1,0 0-1,10 34 1,-9-46-26,1 0 0,0-1 1,0 1-1,2-1 0,0 0 0,0 0 1,1-1-1,1 0 0,0-1 0,0 1 1,12 9-1,-12-14-63,0 0-1,1-1 1,0 1 0,0-2 0,0 1-1,0-2 1,1 1 0,0-1 0,0-1-1,0 0 1,1-1 0,-1 0 0,1 0-1,-1-1 1,17-1 0,39-5-6746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38:18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350 90 24575,'-1'-4'0,"1"0"0,-1 0 0,1 1 0,-1-1 0,0 0 0,-1 0 0,1 1 0,-1-1 0,0 1 0,1-1 0,-1 1 0,-1 0 0,1-1 0,-1 1 0,1 0 0,-1 1 0,0-1 0,0 0 0,0 1 0,0 0 0,0-1 0,-1 1 0,1 1 0,-1-1 0,1 0 0,-1 1 0,0 0 0,1 0 0,-1 0 0,0 0 0,-7 0 0,1-1 0,0 1 0,0 0 0,0 1 0,0 0 0,0 0 0,0 1 0,0 0 0,0 1 0,0 1 0,0-1 0,-14 7 0,15-4 0,0 0 0,1 1 0,0 0 0,0 0 0,0 1 0,1 0 0,0 0 0,0 1 0,1 0 0,0 0 0,0 1 0,1 0 0,0 0 0,1 0 0,-1 0 0,2 1 0,0-1 0,0 1 0,-3 20 0,3-8 0,1 1 0,1-1 0,1 1 0,1 0 0,0-1 0,2 0 0,1 1 0,7 21 0,62 158 0,-4-16 0,-61-159 0,-1 2 0,-1-1 0,-2 1 0,2 51 0,-6-68-151,-1-1-1,0 1 0,-1 0 0,0-1 1,0 1-1,-2-1 0,1 0 1,-8 15-1,-13 17-6674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23.0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438 0 24575,'-20'40'0,"-26"64"0,-17 64 0,-6 44 0,8 55 0,14 4 0,-5-15 0,7-31 0,11-53-8191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23.9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1 319 24575,'0'54'0,"2"0"0,9 55 0,-7-89 0,1 0 0,0 0 0,1-1 0,2 0 0,0 0 0,1-1 0,0 0 0,19 26 0,-14-26 0,0 1 0,2-2 0,0 0 0,32 26 0,-40-37 0,0 0 0,0-1 0,1 0 0,0 0 0,0 0 0,0-1 0,0-1 0,1 0 0,0 0 0,-1 0 0,1-2 0,0 1 0,14 0 0,-20-2 0,1-1 0,-1 1 0,0-1 0,0 0 0,0 0 0,0 0 0,0 0 0,0-1 0,0 0 0,0 0 0,-1 0 0,1 0 0,-1 0 0,1-1 0,-1 0 0,0 1 0,0-1 0,0 0 0,0-1 0,-1 1 0,1 0 0,-1-1 0,4-6 0,0-4 0,0-1 0,-1 1 0,-1-1 0,0-1 0,2-18 0,6-55 0,-5-1 0,-5-143 0,-3 206 0,-1 0 0,-1 0 0,-1 0 0,-2 0 0,-14-44 0,17 64 0,0 0 0,0 0 0,0 0 0,-1 1 0,1 0 0,-2 0 0,1 0 0,-1 0 0,0 0 0,0 1 0,0 0 0,-1 0 0,0 1 0,0-1 0,0 1 0,0 1 0,-1-1 0,1 1 0,-1 0 0,0 0 0,0 1 0,0 0 0,0 1 0,-1-1 0,-11 0 0,13 2 6,0 0-1,0 0 1,0 1-1,0 0 1,0 0 0,0 0-1,0 1 1,0 0-1,0 0 1,1 0-1,-1 1 1,1-1-1,0 2 1,0-1 0,0 0-1,-9 9 1,4-2-250,1 1 1,-1 0 0,2 0 0,0 1-1,-13 24 1,-16 46-6583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26.0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24575,'0'11'0,"10"22"0,23 37 0,27 15 0,12 5 0,15 16 0,2 1 0,6-19 0,7-3 0,7-17 0,-6-19 0,0-19 0,3-14 0,-18-10-8191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27.1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216 0 24575,'-1'1'0,"-1"-1"0,1 0 0,0 1 0,0-1 0,0 0 0,0 1 0,-1-1 0,1 1 0,0 0 0,0-1 0,0 1 0,0 0 0,1 0 0,-1 0 0,0 0 0,0-1 0,0 1 0,1 0 0,-1 0 0,0 1 0,1-1 0,-1 0 0,1 0 0,-1 0 0,1 2 0,-12 38 0,9-29 0,-11 48 0,-2 0 0,-4-1 0,-43 93 0,56-138 0,0-2 0,-1 1 0,-17 19 0,11-22 0,14-10 0,0 0 0,0 0 0,-1-1 0,1 1 0,0 0 0,0 0 0,0 0 0,0 0 0,-1 0 0,1-1 0,0 1 0,0 0 0,0 0 0,0 0 0,0-1 0,-1 1 0,1 0 0,0 0 0,0 0 0,0-1 0,0 1 0,0 0 0,0 0 0,0-1 0,0 1 0,0 0 0,0 0 0,0 0 0,0-1 0,0 1 0,0 0 0,0 0 0,0-1 0,0 1 0,0 0 0,0 0 0,1 0 0,-1-1 0,0 1 0,0 0 0,0 0 0,0 0 0,0-1 0,0 1 0,1 0 0,-1 0 0,7-15 0,0 0 0,0 1 0,2 0 0,16-21 0,55-60 0,-34 44 0,68-57 0,-96 93 0,0 1 0,0 1 0,1 0 0,1 1 0,0 2 0,1 0 0,36-12 0,-52 20 0,0 1 0,0 0 0,1 0 0,-1 0 0,0 1 0,0 0 0,0 0 0,0 0 0,0 1 0,0-1 0,1 1 0,-1 1 0,-1-1 0,1 1 0,0-1 0,0 1 0,0 1 0,-1-1 0,1 1 0,-1 0 0,0 0 0,0 0 0,0 0 0,0 1 0,-1-1 0,1 1 0,-1 0 0,5 8 0,1 4 0,0 1 0,-1-1 0,-1 1 0,-1 1 0,-1-1 0,6 34 0,2 26 0,3 117 0,-13-121 0,4-63 0,5-17 0,69-74 0,-52 50 0,1 1 0,35-27 0,-46 42 0,1 1 0,0 1 0,1 1 0,0 0 0,1 2 0,32-11 0,-49 20 4,-1 0 0,0 0 0,0 0 1,0 1-1,1 0 0,-1 0 0,0 0 0,1 0 0,-1 1 0,0 0 0,0-1 0,1 2 0,-1-1 0,0 0 0,0 1 0,0 0 0,-1 0 0,1 0 0,0 0 1,-1 1-1,1-1 0,-1 1 0,0 0 0,6 6 0,-2 0-187,0 1-1,-1 1 1,0-1-1,-1 1 1,0 0 0,0 0-1,4 18 1,11 54-6643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27.7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288 0 24575,'-10'0'0,"0"0"0,0 1 0,0 0 0,1 0 0,-1 1 0,0 0 0,1 1 0,0 0 0,-13 6 0,16-5 0,-1 0 0,1 1 0,0 0 0,0 0 0,1 0 0,-1 1 0,1-1 0,0 1 0,1 1 0,0-1 0,0 1 0,-6 11 0,-9 24 0,2 1 0,1 1 0,3 0 0,1 1 0,2 0 0,3 1 0,-4 69 0,11-107 0,0 1 0,1-1 0,0 0 0,0 0 0,1 1 0,0-1 0,0 0 0,1 0 0,0-1 0,0 1 0,8 12 0,-9-17 0,0 0 0,0-1 0,1 1 0,-1 0 0,1-1 0,-1 0 0,1 0 0,0 0 0,0 0 0,0 0 0,0 0 0,0-1 0,1 0 0,-1 1 0,0-1 0,1 0 0,-1-1 0,0 1 0,1-1 0,-1 1 0,1-1 0,-1 0 0,1 0 0,-1-1 0,1 1 0,-1-1 0,1 0 0,-1 1 0,5-3 0,2-1 0,1-1 0,-1 0 0,0 0 0,0-1 0,-1 0 0,1-1 0,-1 0 0,8-9 0,9-10 0,28-35 0,27-55 0,-59 81 0,2 1 0,43-49 0,-48 71-16,-7 17 45,-2 31-1407,-4 26-5448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28.1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24575,'10'0'0,"44"0"0,22 0 0,19 10 0,3 13 0,-15 23 0,-22 44 0,-21 67 0,-18 36 0,-12 17 0,-7-29-8191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28.6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430 0 24575,'0'10'0,"-10"14"0,-43 52 0,-24 44 0,-7 21 0,-1-2 0,15-16 0,19-29-8191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32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428 1 24575,'-10'1'0,"0"0"0,0 1 0,0 0 0,0 1 0,0 0 0,0 0 0,0 1 0,1 0 0,0 1 0,0 0 0,0 0 0,1 1 0,0 1 0,0-1 0,0 1 0,-13 15 0,-1 5 0,0 1 0,2 0 0,-27 51 0,22-29 0,2 1 0,3 1 0,2 1 0,2 0 0,3 1 0,2 1 0,2 0 0,-2 87 0,10-126 0,1 0 0,0 0 0,1 0 0,1 0 0,0-1 0,9 29 0,-9-38 0,1 0 0,-1-1 0,1 0 0,0 1 0,1-1 0,-1 0 0,1 0 0,0-1 0,0 1 0,1-1 0,-1 0 0,1 0 0,0-1 0,0 1 0,0-1 0,1 0 0,-1 0 0,1-1 0,-1 1 0,1-1 0,7 1 0,9 1 0,-1-1 0,1 0 0,0-2 0,0-1 0,0 0 0,-1-2 0,1-1 0,0 0 0,-1-1 0,38-14 0,0-3 0,-2-3 0,90-50 0,-110 53 0,-1-1 0,-1-2 0,-1-1 0,59-57 0,-79 66 0,0 0 0,-1-1 0,0 0 0,-2-1 0,0 0 0,-1-1 0,-1 0 0,0-1 0,-2 1 0,0-2 0,7-36 0,-9 29 0,-1 0 0,-1 0 0,-2-1 0,-1 1 0,-1 0 0,-1-1 0,-1 1 0,-11-41 0,10 61 0,0 0 0,0 0 0,-1 0 0,0 1 0,0-1 0,-1 1 0,0 1 0,0-1 0,0 1 0,-1 0 0,0 0 0,-1 1 0,1 0 0,-1 0 0,0 1 0,0 0 0,-14-5 0,-13-3 0,0 1 0,-70-12 0,71 17 0,-1 1 0,0 2 0,0 2 0,-62 4 0,76 0 0,0 1 0,0 0 0,1 2 0,-1 0 0,1 2 0,1 0 0,-1 1 0,2 1 0,-20 12 0,-56 52-1365,16-1-5461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33.4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667 0 24575,'380'0'0,"-367"0"0,1 1 0,-1 0 0,0 0 0,0 1 0,0 1 0,0 0 0,0 1 0,-1 1 0,1 0 0,13 8 0,-18-8 0,0 0 0,0 1 0,0 1 0,-1-1 0,0 1 0,0 0 0,-1 1 0,0-1 0,-1 1 0,1 1 0,-1-1 0,-1 1 0,0-1 0,6 19 0,-2 5 0,-1 0 0,-2 1 0,-1-1 0,-1 1 0,-4 46 0,2-53 0,-2-8 0,0 1 0,0 0 0,-2-1 0,0 1 0,-1-1 0,-1 0 0,-1 0 0,-1 0 0,0-1 0,-17 29 0,11-27 0,0 0 0,-1-2 0,-1 1 0,-1-2 0,0 0 0,-1-1 0,0-1 0,-32 20 0,-5-4 0,-1-1 0,-2-3 0,0-3 0,-1-2 0,-108 23 0,17-16 0,-173 10 0,144-27 0,400-14 0,198 4 0,-359 2-115,175 16 364,-204-14-499,0 1 0,-1 1 0,0 2 1,0 1-1,32 16 0,16 17-6576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34.1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24575,'0'20'0,"0"16"0,0 13 0,0 8 0,10 4 0,13 2 0,13-10 0,21-14 0,10-24 0,4-24 0,-10-40 0,-16-23 0,-25 1 0,-36 13 0,-26 16 0,-25 16 0,-2 11-8191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36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304 0 24575,'-5'0'0,"1"0"0,-1 1 0,1 0 0,-1-1 0,1 1 0,0 1 0,-1-1 0,1 1 0,0-1 0,0 1 0,0 0 0,0 1 0,0-1 0,1 1 0,-1 0 0,-6 6 0,1 2 0,0 0 0,0 1 0,-13 26 0,-3 9 0,3 2 0,1 1 0,3 0 0,-18 84 0,15-32 0,-10 153 0,29-219 0,1 0 0,1 0 0,9 63 0,-6-84 0,0 1 0,2-1 0,-1 0 0,2 0 0,0-1 0,1 1 0,0-1 0,1-1 0,1 1 0,0-1 0,11 12 0,6-1 0,1 0 0,1-2 0,1-1 0,1-1 0,0-2 0,1-1 0,2-1 0,-1-2 0,41 12 0,-27-13 0,1-2 0,0-2 0,0-3 0,0-1 0,1-2 0,0-3 0,-1-1 0,1-3 0,-1-2 0,66-16 0,-93 17 0,1-1 0,-2-1 0,1 0 0,-1-1 0,0-2 0,-1 0 0,0-1 0,0 0 0,-1-2 0,-1 0 0,0 0 0,-1-2 0,0 0 0,-1-1 0,-1 0 0,-1-1 0,0 0 0,-1-1 0,-1-1 0,-1 1 0,9-26 0,-1-6 0,-2-2 0,-3 0 0,-2 0 0,5-77 0,-11-216 0,-5 326 0,0 1 0,0 0 0,-2 0 0,0 0 0,-2 0 0,0 0 0,-9-23 0,10 33 0,-1 1 0,0-1 0,0 0 0,0 1 0,-1 0 0,0 1 0,0-1 0,-1 1 0,0 0 0,0 1 0,0-1 0,-1 1 0,0 1 0,0 0 0,0 0 0,-15-5 0,-9-1 0,0 2 0,-1 1 0,0 2 0,-62-3 0,-140 13 0,146-1 0,40-3-227,1 3-1,0 2 1,0 2-1,0 2 1,-90 32-1,79-18-6598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37.8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5 24575,'98'-2'0,"-42"-1"0,0 4 0,57 6 0,-107-6 0,0 0 0,1 0 0,-1 0 0,0 1 0,1 0 0,-1 0 0,0 1 0,-1 0 0,1 0 0,0 0 0,-1 1 0,0-1 0,0 1 0,0 1 0,0-1 0,0 1 0,-1 0 0,0 0 0,0 0 0,0 0 0,-1 1 0,0-1 0,0 1 0,0 0 0,-1 0 0,0 0 0,0 0 0,2 12 0,-2-5 0,-2-1 0,1 1 0,-2 0 0,1-1 0,-2 1 0,0-1 0,0 1 0,-1-1 0,0 0 0,-1 0 0,-1 0 0,0 0 0,-12 19 0,4-11 0,-2-1 0,1 0 0,-2-2 0,-1 0 0,0 0 0,-1-2 0,0 0 0,-36 21 0,49-33 0,1 0 0,-1 0 0,1 0 0,0 1 0,0-1 0,0 1 0,1 0 0,-1 0 0,1 1 0,0-1 0,-5 9 0,7-10 0,0 1 0,0 0 0,0 0 0,1 0 0,-1 0 0,1 0 0,0 0 0,0 0 0,0 0 0,0-1 0,1 1 0,0 0 0,-1 0 0,2 0 0,-1 0 0,3 6 0,30 66 0,-20-49 0,-2 1 0,-1 0 0,-1 0 0,10 51 0,-13-39 0,-3-1 0,-1 1 0,-1 0 0,-3 0 0,-8 56 0,8-90 0,-2 1 0,1-1 0,-1 0 0,0-1 0,0 1 0,0-1 0,-1 1 0,0-1 0,0 0 0,0 0 0,-1-1 0,0 1 0,0-1 0,0 0 0,0 0 0,-1-1 0,1 1 0,-1-1 0,0-1 0,0 1 0,0-1 0,-9 3 0,-5 0 0,0 0 0,0-1 0,-1-1 0,1 0 0,-38-2 0,-1-9-1365,12-6-5461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39.5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185 380 24575,'0'6'0,"-1"5"0,2-1 0,-1 1 0,1-1 0,0 0 0,4 12 0,-5-21 0,1 0 0,-1 0 0,1 0 0,-1 1 0,1-1 0,-1 0 0,1 0 0,-1 0 0,1-1 0,0 1 0,0 0 0,0 0 0,-1 0 0,1 0 0,0-1 0,0 1 0,0 0 0,0-1 0,0 1 0,0-1 0,2 1 0,-1-1 0,0 0 0,0 0 0,0 0 0,0 0 0,0-1 0,0 1 0,0-1 0,0 1 0,0-1 0,0 0 0,0 0 0,-1 0 0,1 0 0,0 0 0,-1 0 0,1 0 0,2-3 0,5-4 0,1-2 0,-1 1 0,-1-2 0,0 1 0,0-1 0,-1 0 0,0 0 0,-1-1 0,-1 0 0,0 0 0,0 0 0,4-19 0,-2 3 0,-2-1 0,0-1 0,-2 1 0,-1-44 0,-2 66 0,-1 1 0,1 0 0,-1 0 0,-1-1 0,1 1 0,-1 0 0,0 0 0,0 0 0,-1 1 0,0-1 0,0 0 0,0 1 0,-1 0 0,0 0 0,-6-7 0,8 10 0,0 1 0,0-1 0,0 1 0,1 0 0,-1-1 0,-1 1 0,1 0 0,0 0 0,0 1 0,0-1 0,0 0 0,-1 1 0,1-1 0,0 1 0,0 0 0,-1 0 0,1 0 0,-4 0 0,3 1 0,-1 0 0,1 0 0,-1 1 0,1-1 0,-1 1 0,1 0 0,0 0 0,0 0 0,0 0 0,0 1 0,0-1 0,0 1 0,1 0 0,-5 5 0,-29 41 0,1 0 0,3 3 0,-38 82 0,60-112 0,1 0 0,1 1 0,1 0 0,1 0 0,1 1 0,1-1 0,1 1 0,2 0 0,0 0 0,4 42 0,-2-61 10,0 0 0,1 1 0,0-1 0,0 0 0,0 0 0,0 0 0,1 0 0,0-1 0,0 1 0,0-1 0,5 6 0,-6-8-81,0 0 0,1 0 0,-1 0 1,1 0-1,-1 0 0,1-1 1,0 1-1,-1-1 0,1 1 1,0-1-1,0 0 0,0 0 1,0-1-1,0 1 0,0-1 0,0 1 1,0-1-1,1 0 0,-1 0 1,4-1-1,29-10-6755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41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458 1 24575,'-25'352'0,"12"-229"0,-20 174 0,-16 226 0,48-487 0,1-1 0,2 1 0,2-1 0,1 0 0,13 48 0,-16-72 0,2 0 0,-1 0 0,2 0 0,-1 0 0,2-1 0,-1 1 0,1-2 0,1 1 0,0 0 0,0-1 0,1-1 0,0 1 0,0-1 0,1 0 0,0-1 0,1 0 0,0-1 0,0 0 0,21 10 0,-20-13 0,1-1 0,-1 0 0,1 0 0,0-1 0,-1-1 0,1 0 0,0 0 0,0-1 0,0-1 0,-1 0 0,1-1 0,-1 0 0,0 0 0,22-11 0,12-8 0,-2-1 0,52-37 0,-73 45 0,216-156 0,-194 134 0,-1-3 0,-1-1 0,36-48 0,38-70 0,-100 133 0,-1-1 0,-1 0 0,-1-1 0,11-39 0,-6 4 0,-2 0 0,-4-1 0,-2 0 0,2-79 0,-12 130 0,-1 0 0,0 0 0,-1-1 0,0 1 0,-1 0 0,0 0 0,-1 1 0,-1-1 0,0 1 0,0 0 0,-1 0 0,-9-12 0,3 8 0,0 1 0,-1 0 0,0 1 0,-1 1 0,-1 0 0,0 0 0,-27-15 0,4 7 0,-1 1 0,0 2 0,-2 2 0,0 2 0,-1 1 0,-80-13 0,24 14 0,-136-1 0,-104 19 0,273-4 0,-180 15-1365,139-1-5461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47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518 0 24575,'-3'35'0,"-1"0"0,-1-1 0,-2 0 0,-14 43 0,13-48 0,-21 62 0,-3-1 0,-4-1 0,-3-2 0,-5-2 0,-3-1 0,-4-3 0,-63 76 0,98-137 0,6-10 0,1 1 0,1 0 0,0 1 0,1 0 0,-9 18 0,15-28 0,0-1 0,1 1 0,0 0 0,-1 0 0,1 0 0,0-1 0,0 1 0,0 0 0,0 0 0,0 0 0,0-1 0,0 1 0,1 0 0,-1 0 0,1-1 0,-1 1 0,1 0 0,0 0 0,0-1 0,0 1 0,-1-1 0,2 1 0,-1-1 0,0 1 0,0-1 0,0 0 0,1 1 0,-1-1 0,0 0 0,1 0 0,-1 0 0,1 0 0,0 0 0,-1-1 0,1 1 0,0 0 0,2 0 0,8 3 0,0-1 0,0 0 0,0 0 0,17 0 0,-25-3 0,143 9 0,205-14 0,-139-2 0,-140 7-77,-27 1-353,0-2 1,76-11 0,-69-1-6397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48.5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496 1 24575,'0'6'0,"0"1"0,0-1 0,-1 1 0,0-1 0,-1 1 0,1-1 0,-1 0 0,-3 7 0,-6 18 0,-103 350 0,-104 330 0,203-658 0,1 0 0,3 1 0,-6 85 0,12 164 0,5-281 0,-1 72 0,0-89 0,1 0 0,-1 1 0,0-1 0,0 0 0,-1 0 0,1 0 0,-1 0 0,0 0 0,-1 0 0,1-1 0,-1 1 0,0-1 0,-5 7 0,8-11-42,-1 1-1,0-1 0,1 1 1,-1-1-1,0 1 0,1-1 1,-1 1-1,0-1 0,0 0 1,1 0-1,-1 1 0,0-1 1,0 0-1,0 0 0,1 0 1,-1 0-1,0 0 0,0 0 1,0 0-1,1 0 0,-1 0 1,0 0-1,0 0 0,1-1 1,-1 1-1,0 0 0,0 0 1,1-1-1,-1 1 0,0-1 1,-1 0-1,-21-22-6783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06:49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 24575,'4'0'0,"0"0"0,0 1 0,0-1 0,0 1 0,-1 0 0,1 0 0,0 0 0,0 0 0,0 1 0,-1 0 0,1-1 0,-1 1 0,1 1 0,-1-1 0,0 0 0,0 1 0,0 0 0,0-1 0,-1 1 0,1 0 0,-1 1 0,1-1 0,-1 0 0,0 1 0,3 5 0,1 9 0,1 0 0,-2 0 0,-1 0 0,4 27 0,5 19 0,-8-48 0,1-1 0,1 0 0,0 0 0,0 0 0,14 17 0,-19-28 0,1 0 0,0 0 0,-1 0 0,1-1 0,0 0 0,1 1 0,-1-1 0,1 0 0,-1-1 0,1 1 0,0-1 0,0 1 0,0-1 0,0 0 0,0-1 0,1 1 0,-1-1 0,0 0 0,1 0 0,-1 0 0,1 0 0,-1-1 0,8 0 0,-9-1 0,0 0 0,0 0 0,0 0 0,0-1 0,0 1 0,0-1 0,-1 0 0,1 0 0,0 0 0,-1 0 0,0 0 0,1-1 0,-1 1 0,0-1 0,0 1 0,0-1 0,-1 0 0,1 0 0,-1 0 0,1 0 0,-1 0 0,1-4 0,3-9 0,0 0 0,3-33 0,-7 48 0,1-15 0,0 0 0,-1-1 0,-1 1 0,0 0 0,-1 0 0,-1 0 0,-6-26 0,7 36 0,-1-1 0,-1 1 0,1 0 0,-1 0 0,-1 0 0,1 0 0,-1 1 0,1-1 0,-2 1 0,1 0 0,-1 0 0,1 1 0,-1-1 0,0 1 0,-1 0 0,1 0 0,-1 1 0,0-1 0,0 1 0,0 1 0,-10-4 0,-1 1-273,-1 1 0,1 1 0,-1 1 0,-25 0 0,-10 2-6553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0.4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 24575,'1'31'0,"11"60"0,-2-22 0,8 192 0,-14-155 0,5 0 0,24 113 0,-31-208 0,0-1 0,1 1 0,1-1 0,0 0 0,0 0 0,1 0 0,0 0 0,1-1 0,0 0 0,1 0 0,8 9 0,-8-11 0,2-1 0,-1 0 0,1 0 0,0-1 0,0 0 0,0 0 0,1-1 0,0 0 0,0-1 0,0 0 0,19 3 0,73 6 0,0-4 0,172-8 0,-204-2 0,3257-23 0,-2840 25 0,-468 1 0,-11-1 0,-1 0 0,1 0 0,0 0 0,-1-1 0,10-2 0,-15 3 0,-1-1 0,1 1 0,0-1 0,-1 0 0,1 0 0,0 0 0,-1 0 0,1 0 0,-1 0 0,0 0 0,1 0 0,-1 0 0,0-1 0,0 1 0,1-1 0,-1 1 0,0-1 0,-1 1 0,1-1 0,0 1 0,0-1 0,-1 0 0,1 0 0,-1 1 0,1-1 0,-1-3 0,1-6 0,-1-1 0,-1 1 0,0-1 0,-1 1 0,0 0 0,-5-15 0,-99-319 0,25 86 0,-9-34-1365,65 224-5461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3.2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24575,'1'0'0,"1"0"0,0 1 0,-1 0 0,1-1 0,0 1 0,-1 0 0,1 0 0,-1 0 0,1 0 0,-1 0 0,0 0 0,1 1 0,-1-1 0,0 0 0,0 1 0,0-1 0,0 0 0,0 1 0,0 0 0,0-1 0,0 1 0,-1-1 0,1 1 0,0 2 0,1 1 0,10 24 0,-2 1 0,-1 0 0,-2 0 0,-1 0 0,3 40 0,-6-42 0,0 0 0,2 0 0,1 0 0,2-1 0,0 0 0,2-1 0,16 33 0,-22-52 0,1-1 0,-1 0 0,1 0 0,1 0 0,-1-1 0,1 1 0,0-1 0,0-1 0,0 1 0,1-1 0,-1 0 0,1-1 0,0 0 0,0 0 0,1 0 0,-1-1 0,9 2 0,8 0 0,1-1 0,-1-1 0,1-1 0,28-3 0,388-54 0,-191 18 0,1086-56 0,17 94 0,-578 5 0,2882-5-1365,-3538 0-5461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4.8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176 0 24575,'-12'14'0,"0"0"0,0 1 0,2 1 0,0-1 0,1 2 0,-10 22 0,1 5 0,-15 59 0,22-63 0,2 0 0,1 0 0,2 1 0,2 0 0,2 0 0,2 0 0,5 56 0,-2-81 0,0 0 0,1-1 0,1 1 0,0-1 0,1 0 0,0 0 0,1-1 0,1 0 0,13 19 0,-12-23 0,-1 0 0,2-1 0,-1 0 0,1-1 0,0 0 0,1 0 0,0-1 0,0 0 0,0-1 0,1-1 0,0 1 0,0-2 0,15 4 0,31 4 0,0-3 0,1-2 0,0-3 0,80-5 0,-96 1 0,-10 0 0,0 1 0,0-1 0,0-2 0,1-1 0,61-14 0,-89 15-124,0-1 0,-1 1 0,1-1 0,0 0 0,-1 0 0,0-1-1,0 1 1,0-1 0,0-1 0,7-7 0,-7 5-1239,0-1 0,0 1 0,-1-1 0,7-16 0,-11 24 1351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5.2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222 0 24575,'-20'0'0,"-7"41"0,-9 52 0,-8 62 0,4 24 0,8-9 0,9-12 0,30-34 0,12-37-8191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5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24575,'10'10'0,"33"63"0,10 50 0,16 64 0,16 51 0,3 4 0,-2-8 0,-7-44 0,-6-55 0,-6-80 0,-13-79 0,-18-36-8191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6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458 36 24575,'0'-10'0,"-10"-3"0,-24 0 0,-35 33 0,-17 33 0,-14 57 0,11 31 0,20-9-8191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7.0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605 1 24575,'-20'0'0,"-6"10"0,-20 13 0,-21 23 0,-10 4 0,8 3 0,-3 3 0,-1 2 0,13 0 0,16 2 0,16 0 0,13-1 0,8 1 0,6-11-8191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7.6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24575,'0'20'0,"0"27"0,0 35 0,0 24 0,0 4 0,0-6 0,10-12 0,23-21 0,27-22 0,22-20 0,28-15 0,6-9 0,-8-7 0,-12-1 0,-12-2 0,-40-19 0,-28-6-8191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8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 1 24575,'-10'10'0,"-3"33"0,0 40 0,3 36 0,2 17 0,4-3 0,1-6 0,3-13 0,0-16 0,0-16 0,1-10 0,-1 2 0,1-12-8191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49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425 1 24575,'-10'0'0,"-13"20"0,-23 57 0,-14 55 0,-6 26 0,7 15 0,5 0 0,10-11 0,14-12 0,11 8 0,9-2 0,7-8 0,3-9 0,12-18 0,4-20 0,9-16 0,11-13 0,-2-19-8191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0.2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800 0 24575,'11'30'0,"2"50"0,0 42 0,7 20 0,11 16 0,9 21 0,-1-9 0,-8-4 0,-49 20 0,-71 39 0,-32 1 0,-44-7 0,-25-42 0,20-40 0,28-44 0,40-37-8191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0.9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24575,'0'20'0,"0"47"0,10 72 0,33 63 0,10 17 0,-4-19 0,-1-33 0,-8-45-8191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1.3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1229 0 24575,'-10'0'0,"-44"30"0,-62 40 0,-62 69 0,-51 40 0,-17 11 0,24-8 0,49-35-8191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2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415 1 24575,'4'0'0,"-1"0"0,1-1 0,-1 2 0,1-1 0,-1 0 0,0 1 0,1-1 0,-1 1 0,1 0 0,-1 0 0,0 1 0,0-1 0,0 1 0,0-1 0,0 1 0,0 0 0,0 0 0,-1 0 0,1 1 0,-1-1 0,1 1 0,-1-1 0,4 6 0,-3 0 0,0 0 0,0 0 0,-1 0 0,0 1 0,-1-1 0,0 0 0,0 1 0,-1-1 0,0 1 0,-1 10 0,-5 42 0,-2-1 0,-2 0 0,-31 96 0,10-64 0,-67 141 0,66-171 0,-47 69 0,69-115 0,-1-1 0,-1-1 0,0 1 0,0-2 0,-1 0 0,-17 13 0,28-25 0,1 1 0,-1-1 0,0 1 0,0-1 0,0 0 0,0 1 0,-1-1 0,1 0 0,0-1 0,0 1 0,-1 0 0,1-1 0,0 1 0,-1-1 0,1 0 0,0 1 0,-1-1 0,1 0 0,-1-1 0,1 1 0,0 0 0,-1-1 0,1 1 0,0-1 0,0 0 0,-1 0 0,1 1 0,0-2 0,0 1 0,0 0 0,0 0 0,0-1 0,-3-2 0,1-1 0,2 1 0,-1-1 0,0 0 0,1 0 0,0 0 0,0 0 0,0 0 0,1 0 0,0 0 0,0-1 0,0 1 0,1-1 0,-1 1 0,2-7 0,1-10 0,1 1 0,1 0 0,0-1 0,2 1 0,1 1 0,0-1 0,2 1 0,0 1 0,1-1 0,20-27 0,2 1 0,3 2 0,78-79 0,-75 87 0,1 2 0,74-51 0,-90 71 0,0 1 0,1 1 0,0 1 0,1 1 0,0 1 0,0 1 0,27-5 0,-43 12 0,0-1 0,1 1 0,-1 1 0,0-1 0,1 2 0,-1-1 0,0 1 0,0 1 0,0 0 0,0 0 0,0 0 0,0 1 0,0 1 0,14 7 0,-13-4 0,0 0 0,-1 1 0,0 0 0,-1 0 0,1 1 0,-2 0 0,1 1 0,-1 0 0,-1 0 0,10 20 0,-1 2 0,-2 0 0,-2 1 0,0 0 0,-3 1 0,0 0 0,2 35 0,3 209 0,-13-244 0,-8 384 0,14-342-1365,5-13-5461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3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0 24575,'-1'18'0,"-1"0"0,-1-1 0,-1 1 0,0-1 0,-1 0 0,-14 31 0,2-1 0,4-11 0,-30 94 0,38-111 0,0 0 0,1 1 0,1-1 0,0 31 0,3-46 0,0 0 0,0 1 0,0-1 0,1 0 0,-1 0 0,1 1 0,0-1 0,1 0 0,-1 0 0,1 0 0,-1 0 0,1 0 0,0 0 0,1-1 0,-1 1 0,1 0 0,0-1 0,-1 0 0,1 0 0,1 0 0,-1 0 0,0 0 0,1-1 0,-1 1 0,7 2 0,-1-2 0,1 0 0,-1-1 0,1 0 0,-1-1 0,1 0 0,0-1 0,-1 1 0,1-2 0,0 1 0,-1-2 0,12-2 0,27-7 0,-1-3 0,83-36 0,25-9 0,-131 52 0,1 0 0,0 2 0,0 1 0,36-2 0,-55 5 0,0 1 0,1 0 0,-1 1 0,1-1 0,-1 1 0,0 1 0,0-1 0,1 1 0,-1 0 0,0 0 0,-1 1 0,1 0 0,0 0 0,-1 0 0,1 0 0,-1 1 0,0 0 0,0 0 0,-1 1 0,7 7 0,-2 1 0,-1 1 0,0 1 0,-1-1 0,0 1 0,-1 0 0,5 24 0,-7-25 0,15 39 0,-19-51 0,1-1 0,-1 0 0,1 0 0,0 0 0,-1 1 0,1-1 0,0 0 0,0 0 0,0 0 0,0 0 0,0 0 0,0 0 0,0-1 0,0 1 0,0 0 0,1-1 0,-1 1 0,0 0 0,0-1 0,1 1 0,-1-1 0,0 0 0,1 1 0,-1-1 0,0 0 0,1 0 0,-1 0 0,0 0 0,1 0 0,-1 0 0,0 0 0,1-1 0,1 0 0,2-1 0,-1 0 0,0-1 0,0 1 0,0-1 0,0 0 0,-1-1 0,1 1 0,-1 0 0,0-1 0,0 0 0,0 0 0,0 0 0,2-5 0,30-66 0,-32 67 0,79-236-1365,-52 133-5461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3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 24575,'11'30'0,"12"40"0,3 19 0,17-7 0,1-36 0,4-58 0,-7-45 0,-11-24 0,-19 2 0,-53 15 0,-39 28 0,14 20 0,30 12 0,19 8-8191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4.1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24575,'10'0'0,"4"20"0,-2 27 0,-1 25 0,-14 21 0,-6-36 0,-1-37 0,21-73 0,28-27 0,28 0 0,3 24 0,19 41 0,5 43 0,-14 18-8191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4.5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519 47 24575,'0'-10'0,"-10"-3"0,-13 0 0,-33 3 0,-27 23 0,-20 29 0,8 28 0,20 12 0,23 2 0,30-14 0,29-18 0,34-18 0,29-25 0,3-34 0,-10-33 0,-7-36 0,-12-3-8191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4.9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 0 24575,'10'10'0,"3"64"0,-20 99 0,-30 71 0,-18 34 0,0-21 0,10-43 0,12-48 0,12-43 0,19-42 0,41-34 0,13-26-8191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55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522 27 24575,'0'-10'0,"-40"-3"0,-44 10 0,-27 36 0,5 23 0,20 11 0,26 5 0,32 10 0,21 1 0,22-14 0,29-7 0,26-6 0,2 8 0,-12 14 0,-46 14 0,-55 10 0,-51-1 0,-10-18-8191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37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24575,'10'0'0,"24"10"0,25 54 0,4 65 0,-10 32 0,-13-2 0,-14-27-8191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2:38.8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1 365 24575,'0'-1'0,"0"0"0,0-1 0,0 1 0,0 0 0,1 0 0,-1 0 0,0 0 0,1 0 0,-1 0 0,1 0 0,-1 0 0,1 0 0,-1 0 0,1 0 0,0 0 0,0 0 0,-1 0 0,1 0 0,0 0 0,0 1 0,0-1 0,0 0 0,0 1 0,1-2 0,34-9 0,14 3 0,1 2 0,84 1 0,114 16 0,-127-4 0,1624 32 0,-1615-41 0,218-30 0,-277 19 0,-1-3 0,0-3 0,-1-3 0,99-46 0,-81 24 0,104-44 0,-159 75 0,1 2 0,0 1 0,68-10 0,-69 16 0,0 1 0,-1 2 0,1 1 0,0 1 0,45 8 0,-68-6 0,1-1 0,0 1 0,-1 0 0,1 1 0,-1 1 0,0-1 0,-1 2 0,1-1 0,-1 1 0,0 1 0,0-1 0,-1 2 0,0-1 0,0 1 0,-1 0 0,0 1 0,0 0 0,-1 0 0,10 18 0,-3 4 0,-2 0 0,0 1 0,-3 0 0,0 1 0,3 41 0,5 173 0,-15-209 0,1 311-1365,-6-223-5461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14.9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0 248 24575,'10'0'0,"14"0"0,42 0 0,91 0 0,128-31 0,88-19 0,99-1 0,41 7 0,-8 12 0,-68 11 0,-99 9 0,-98 7 0,-78 4 0,-57 2 0,-47 11 0,-33 4-8191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15.7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3212 24575,'30'-20'0,"30"-37"0,55-78 0,38-58 0,94-156 0,54-68 0,-23 15 0,1 37 0,-17 60 0,-2 62 0,34 22 0,-2 28 0,-21 38 0,-56 54 0,-65 45-8191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17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6806 24575,'-2'-2'0,"1"0"0,0 1 0,-1-1 0,1-1 0,0 1 0,0 0 0,0 0 0,0 0 0,0 0 0,1-1 0,-1 1 0,1 0 0,0-1 0,-1 1 0,1-1 0,0 1 0,0 0 0,1-1 0,-1 1 0,0 0 0,1-1 0,0-2 0,1-4 0,4-32 0,1 1 0,3 1 0,21-57 0,63-122 0,-84 195 0,394-840 0,42-77 0,-28 62 0,97-153 0,-418 850 0,127-332 0,-172 379 0,5 1 0,6 4 0,116-178 0,-76 153 0,374-582 0,-379 576-1365,-21 34-5461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19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10583 24575,'1'1'0,"0"0"0,0 0 0,0 0 0,1-1 0,-1 1 0,0 0 0,1 0 0,-1-1 0,1 1 0,-1-1 0,1 1 0,-1-1 0,1 0 0,-1 1 0,1-1 0,-1 0 0,1 0 0,-1 0 0,1 0 0,-1 0 0,1-1 0,-1 1 0,1 0 0,-1-1 0,1 1 0,-1-1 0,1 1 0,-1-1 0,1 0 0,-1 0 0,2-1 0,4-3 0,0 0 0,-1 0 0,0-1 0,0 0 0,7-9 0,20-31 0,-3-2 0,47-97 0,-53 97 0,357-828 0,-54-35 0,-311 864 0,193-604 0,-142 452 0,383-1005 0,-182 578 0,-56 82 0,-168 404 0,49-288 0,79-415 0,-119 650 0,103-348 0,-97 365 0,86-175 0,-93 250 0,72-105 0,81-88 0,-75 111 0,30-61 0,-126 186 0,-2-3 0,30-82 0,-44 93 0,-2-1 0,-3-1 0,-1 0 0,-3-1 0,-3 0 0,1-87 0,-12-28-91,1-118 300,6 245-506,1 0 1,3 0-1,1 1 1,22-69-1,-5 50-6529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27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24575,'10'0'0,"24"10"0,5 14 0,17 2 0,-2-3-8191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27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24575,'10'20'0,"14"7"0,12 8 0,10 19 0,-2 0-8191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28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24575,'20'10'0,"27"14"0,5 12 0,4 10 0,-8-2-8191</inkml:trace>
  <inkml:trace contextRef="#ctx0" brushRef="#br0" timeOffset="1">769 591 24575,'20'10'0,"7"14"0,-2 12 0,6 10 0,-3-2-8191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28.4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24575,'10'0'0,"34"0"0,29 10 0,22 23 0,5 17 0,6 19 0,-15-2-8191</inkml:trace>
  <inkml:trace contextRef="#ctx0" brushRef="#br0" timeOffset="1">1004 474 24575,'10'10'0,"4"3"-8191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29.1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29.6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24575,'20'0'0,"16"0"0,23 0 0,1 0-8191</inkml:trace>
  <inkml:trace contextRef="#ctx0" brushRef="#br0" timeOffset="1.15">946 1 24575,'10'0'0,"13"0"0,13 0 0,31 0 0,3 0-8191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30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1 119 24575,'20'0'0,"17"0"0,12 0 0,7 0 0,5 0 0,-8 0-8191</inkml:trace>
  <inkml:trace contextRef="#ctx0" brushRef="#br0" timeOffset="1">710 1 24575,'20'0'0,"17"0"0,1 0-8191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30.5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1 154 24575,'0'-10'0,"0"-54"0,0-15-8191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30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1283 24575,'10'-10'0,"34"-44"0,9-22 0,15-19 0,17-13 0,-6 12-8191</inkml:trace>
  <inkml:trace contextRef="#ctx0" brushRef="#br0" timeOffset="1">1241 160 24575,'0'-10'0,"10"-13"0,23-13 0,17-11 0,-1 4-8191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31.3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1 485 24575,'10'0'0,"23"-10"0,17-13 0,19-23 0,8-34 0,12-23 0,10-15 0,-12 14-8191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31.6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24575,'10'10'0,"4"4"-8191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32.1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1 401 24575,'10'0'0,"13"0"0,13-30 0,0-50 0,5-62 0,-6-7-8191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32.4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1856 24575,'20'-20'0,"7"-26"0,-1-17 0,4-16 0,8-26 0,7-14 0,17-8 0,-3 18-8191</inkml:trace>
  <inkml:trace contextRef="#ctx0" brushRef="#br0" timeOffset="1">886 439 24575,'0'-10'0,"0"-14"0,10-22 0,4-14 0,9-16 0,20-36 0,4 1-8191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32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1672 24575,'20'-20'0,"7"-16"0,-2-13 0,6-28 0,7-21 0,7-14 0,-4-7 0,-9 15-8191</inkml:trace>
  <inkml:trace contextRef="#ctx0" brushRef="#br0" timeOffset="1">592 373 24575,'10'-20'0,"3"-17"0,0-12 0,17-28 0,14-20 0,0 5-8191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1:43:33.2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0 733 24575,'10'-20'0,"14"-7"0,2-9 0,-3-7 0,4-18 0,9 2 0,7-19 0,-4 4-8191</inkml:trace>
  <inkml:trace contextRef="#ctx0" brushRef="#br0" timeOffset="1">473 24 24575,'0'-10'0,"0"-3"-8191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3:59.9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24575,'20'0'0,"27"0"0,65 51 0,74 66 0,66 73 0,50 86 0,35 75 0,9 39 0,6 23 0,-36-28 0,-52-50 0,-40-41 0,-19-41 0,-34-54 0,-26-39 0,-27-48 0,-14-33 0,-25-30-8191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4:00.6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2456 23 24575,'0'-1'0,"0"0"0,0 0 0,0 0 0,0 0 0,0 0 0,0 0 0,0 0 0,-1 0 0,1 0 0,-1 0 0,1 0 0,0 0 0,-1 0 0,0 0 0,1 1 0,-1-1 0,1 0 0,-1 0 0,0 0 0,0 1 0,-1-2 0,1 2 0,0-1 0,0 1 0,0 0 0,-1-1 0,1 1 0,0 0 0,0 0 0,-1 0 0,1 0 0,0 0 0,0 0 0,-1 1 0,1-1 0,0 0 0,0 1 0,0-1 0,-1 0 0,1 1 0,0 0 0,0-1 0,0 1 0,0-1 0,0 1 0,-1 1 0,-27 21 0,1 1 0,2 1 0,0 1 0,-40 56 0,36-46 0,-434 593 0,294-389 0,-574 813 0,43 36 0,666-1029-682,-27 67-1,27-41-6143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27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1537 24575,'3'0'0,"1"1"0,-1-1 0,0 1 0,1 0 0,-1 0 0,0 1 0,0-1 0,0 1 0,0-1 0,0 1 0,0 0 0,0 0 0,5 5 0,34 38 0,-37-39 0,31 43 0,-1 2 0,-3 0 0,43 98 0,-32-63 0,-17-34 0,144 252 0,-166-295 0,1-2 0,1 1 0,0-1 0,0 1 0,0-2 0,1 1 0,0-1 0,0 0 0,1 0 0,0-1 0,14 8 0,-18-12 0,0 0 0,0 0 0,-1-1 0,1 1 0,0-1 0,0 1 0,0-1 0,0-1 0,0 1 0,0 0 0,-1-1 0,7-1 0,-2-1 0,0 0 0,-1-1 0,1 0 0,-1 0 0,0 0 0,0-1 0,8-7 0,21-22 0,-1-2 0,53-71 0,134-187 0,73-78 0,-87 142-118,9 9-1,10 10 1,9 10 0,316-206-1,-298 240-1147,-60 45-5067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31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24575,'0'20'0,"0"57"0,0 65 0,10 60 0,3 14 0,0-19 0,-3-32 0,-3-45-8191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32.2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0 312 24575,'20'10'0,"7"24"0,9 15 0,18 10 0,10-15 0,-6-25 0,-13-36 0,-13-45 0,-13-33 0,-10-9 0,-16 12 0,-37 23 0,-31 22 0,-13 19 0,8 15-8191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34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24575,'75'-1'0,"169"8"0,-214-4 0,-1 1 0,0 1 0,0 2 0,-1 1 0,0 2 0,28 12 0,-41-14 0,0 1 0,-1 1 0,0 0 0,0 1 0,-1 0 0,-1 1 0,0 0 0,0 1 0,-1 0 0,-1 1 0,0 0 0,-1 1 0,11 25 0,-4-3 0,-2-1 0,-2 2 0,-1 0 0,10 77 0,-14-55 0,-3 0 0,-3 0 0,-2 0 0,-3 0 0,-23 115 0,11-107 0,-3 0 0,-3-1 0,-3-2 0,-59 114 0,70-154 0,-1-1 0,-1 0 0,-1-1 0,-34 35 0,40-47 0,-1-1 0,0 0 0,0-1 0,-1-1 0,0 0 0,-1-1 0,0 0 0,0-1 0,0 0 0,-18 4 0,10-5 0,-1-1 0,-24 1 0,9-4 0,78 0 0,104 19 0,-1 7 0,138 45 0,60 12 0,-289-76-682,92 5-1,12-16-6143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34.9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164 141 24575,'-4'0'0,"1"1"0,0-1 0,-1 0 0,1 1 0,0 0 0,0 0 0,0 0 0,0 0 0,0 0 0,0 0 0,0 1 0,0 0 0,0-1 0,0 1 0,1 0 0,-1 1 0,1-1 0,-1 0 0,1 1 0,0-1 0,0 1 0,0 0 0,0-1 0,1 1 0,-1 0 0,1 0 0,0 0 0,-2 6 0,-1 4 0,1 1 0,1-1 0,0 1 0,1-1 0,1 27 0,1-21 0,1 0 0,1-1 0,1 1 0,0 0 0,2-1 0,0 0 0,1 0 0,1-1 0,0 0 0,15 21 0,-18-29 0,1 0 0,0-1 0,0 0 0,1 0 0,0-1 0,0 1 0,1-2 0,0 1 0,0-1 0,1 0 0,-1-1 0,1 0 0,0 0 0,1-1 0,-1 0 0,1-1 0,0 0 0,0 0 0,0-1 0,16 1 0,-21-3 0,1-1 0,-1 0 0,1 0 0,-1 0 0,1 0 0,-1-1 0,0 0 0,0 0 0,0 0 0,0-1 0,0 1 0,0-1 0,0-1 0,-1 1 0,0-1 0,0 1 0,0-1 0,0 0 0,0-1 0,-1 1 0,0-1 0,5-7 0,2-6 0,-1-1 0,-1 0 0,-1 0 0,9-37 0,-8 27 0,-1-2 0,-1 1 0,-1-1 0,-2 0 0,-2 0 0,0 0 0,-2 0 0,-6-33 0,6 59 0,-1-1 0,0 1 0,0 0 0,0-1 0,-1 1 0,0 0 0,0 0 0,0 0 0,-1 1 0,1-1 0,-1 1 0,0 0 0,0 0 0,-1 0 0,1 1 0,-1-1 0,0 1 0,0 0 0,0 1 0,0-1 0,0 1 0,-8-2 0,-10-3 0,-2 1 0,1 1 0,-46-4 0,50 7 0,-118-7-1365,10 8-5461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36.2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254 109 24575,'0'-4'0,"0"-1"0,1 1 0,-1 0 0,1 0 0,0 0 0,0 0 0,1 0 0,-1 0 0,1 1 0,0-1 0,0 0 0,0 1 0,0-1 0,1 1 0,-1 0 0,1 0 0,0 0 0,0 0 0,0 0 0,0 1 0,0-1 0,1 1 0,-1 0 0,1 0 0,0 0 0,-1 0 0,1 1 0,0 0 0,5-2 0,10-2 0,0 2 0,0 0 0,0 0 0,0 2 0,21 1 0,-30 0 0,0 0 0,1 1 0,-1 0 0,0 1 0,0 0 0,-1 1 0,1 0 0,0 1 0,-1-1 0,0 2 0,0-1 0,0 1 0,0 1 0,-1 0 0,8 7 0,-5-2 0,0 0 0,-1 1 0,0 1 0,-1 0 0,-1 0 0,0 1 0,-1 0 0,0 0 0,6 22 0,0 2 0,-3 1 0,-1 0 0,-2 1 0,-2-1 0,-2 1 0,-1 0 0,-2 1 0,-1-1 0,-13 66 0,6-64 0,-1 0 0,-3-1 0,-1 0 0,-2-1 0,-2 0 0,-1-2 0,-2 0 0,-50 70 0,59-94 0,-1 0 0,0 0 0,-1-1 0,-1-1 0,0 0 0,0-1 0,-1-1 0,-1 0 0,0-1 0,0 0 0,-1-2 0,1 0 0,-2 0 0,1-2 0,-23 4 0,37-9 0,0 1 0,0-1 0,-1 1 0,1-1 0,0 1 0,0 0 0,-1 0 0,1 0 0,0 1 0,0-1 0,-3 3 0,35 6 0,7-1 0,-8 0 0,1 2 0,-2 1 0,1 1 0,-2 1 0,0 2 0,0 0 0,-2 2 0,0 1 0,40 41 0,-49-45 0,-2 1 0,1 0 0,-2 1 0,0 0 0,-2 1 0,1 1 0,-2-1 0,-1 2 0,0-1 0,-1 1 0,-2 0 0,0 0 0,0 1 0,-2 0 0,1 31 0,-5-27 0,-2-1 0,0 1 0,-1 0 0,-2-1 0,0 0 0,-2 0 0,0 0 0,-2-1 0,-17 31 0,12-28 0,-2 0 0,-1 0 0,-1-2 0,-1-1 0,-1 0 0,-1-1 0,-30 22 0,42-36 0,-1 0 0,0-1 0,0 0 0,-1-1 0,0-1 0,0 1 0,0-2 0,-1 0 0,0 0 0,1-1 0,-1-1 0,0 0 0,-1 0 0,1-2 0,0 0 0,0 0 0,0-1 0,0-1 0,0 0 0,0-1 0,0 0 0,0-1 0,1 0 0,0-1 0,0 0 0,-17-11 0,12 6-273,1-1 0,1 0 0,0-2 0,-16-15 0,-38-53-6553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37.0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0 245 24575,'167'12'0,"-114"-6"0,0-2 0,96-6 0,-135 1 0,0-1 0,0-1 0,0 0 0,0-1 0,0 0 0,-1-1 0,0 0 0,0-2 0,0 1 0,-1-1 0,1-1 0,-2 0 0,1-1 0,18-20 0,-27 27 0,0-1 0,-1 1 0,1-1 0,-1 0 0,0 0 0,0-1 0,0 1 0,0 0 0,-1-1 0,1 1 0,-1-1 0,0 1 0,0-1 0,0 1 0,0-1 0,-1 0 0,1-3 0,-2 4 0,1 0 0,-1 1 0,0-1 0,0 1 0,0-1 0,0 1 0,0-1 0,-1 1 0,1 0 0,-1 0 0,1-1 0,-1 1 0,0 0 0,0 0 0,0 1 0,0-1 0,0 0 0,-3-1 0,-7-4 0,-1 1 0,0 0 0,0 1 0,0 0 0,-1 1 0,0 1 0,-21-3 0,-36-3 0,0 3 0,-112 5 0,173 1-105,0 1 0,0 0 0,0 0 0,0 1 0,0 1 0,0-1 0,0 1 0,1 1 0,0 0 0,-1 0 0,1 1 0,-16 12 0,-14 24-6721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38.2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615 6 24575,'0'-5'0,"-2"6"0,-5 22 0,-5 18 0,-59 184 0,-305 894 0,282-802 0,76-247 0,-12 97 0,28-156 0,1 0 0,0 0 0,1 1 0,0-1 0,0 0 0,2 1 0,-1-1 0,1 0 0,1 0 0,0 0 0,1 0 0,5 12 0,-4-15 0,1-1 0,0 0 0,0 0 0,0 0 0,1-1 0,0 0 0,1 0 0,-1 0 0,1-1 0,0-1 0,0 1 0,0-1 0,1 0 0,0-1 0,9 3 0,24 5 0,0-1 0,0-2 0,65 4 0,351 0 0,8-30 0,-363 13 0,280-16 28,248-10-1421,-546 29-5433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38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818 0 24575,'-20'10'0,"-6"24"0,-40 116 0,-48 183 0,-25 136 0,1 78 0,24-24-3547,21-60 3547,27-99 824,24-112-6292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22:45:39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0 191 24575,'7'1'0,"0"-1"0,0 1 0,-1 1 0,1-1 0,0 1 0,-1 0 0,1 0 0,-1 1 0,0 0 0,0 0 0,0 1 0,11 8 0,2 4 0,0 1 0,20 24 0,14 13 0,-40-43 0,0 0 0,0-2 0,1 0 0,0 0 0,1-1 0,0-1 0,0-1 0,0 0 0,1-1 0,0 0 0,20 3 0,-25-7 0,1 0 0,-1-1 0,0 0 0,1-1 0,-1 0 0,0-1 0,0 0 0,0 0 0,0-2 0,0 1 0,0-1 0,-1-1 0,0 0 0,0 0 0,0-1 0,0 0 0,9-9 0,-9 6 0,-1 0 0,-1 0 0,0-1 0,0 0 0,0 0 0,-2-1 0,1 0 0,-1 0 0,-1-1 0,0 1 0,6-26 0,-9 31 0,0-1 0,0 0 0,-1 0 0,0 0 0,-1 0 0,0 0 0,0 0 0,0 0 0,-1 0 0,0 0 0,0 0 0,-1 0 0,1 0 0,-2 0 0,1 0 0,-1 1 0,0 0 0,0-1 0,-1 1 0,0 0 0,0 0 0,-7-7 0,0 4 10,-1 1 0,1 0 0,-1 1 0,-1 0 0,1 1 0,-1 0 0,0 2 0,-1-1 0,1 1 0,-1 1 0,-18-2 0,10 2-222,0 1 0,0 1 0,0 0-1,0 2 1,0 1 0,-32 6 0,4 7-6614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1:12:39.8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1264 24575,'0'-4'0,"0"-1"0,0 1 0,1 0 0,0 0 0,0 0 0,0 0 0,0 0 0,1 0 0,-1 1 0,1-1 0,3-4 0,6-13 0,12-24 0,3 0 0,1 2 0,2 1 0,2 1 0,37-36 0,-13 22 0,2 2 0,108-75 0,6 19 0,297-139 0,13 41 0,-411 184 0,1 3 0,0 3 0,1 3 0,1 3 0,86-1 0,245 31 0,-8 34 0,-350-46 0,162 27 0,-1 9 0,261 90 0,-328-82 0,-2 6 0,-3 6 0,-3 6 0,140 97 0,-167-92-8,104 67-1349,-138-100-5469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1:12:40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478 1 24575,'10'0'0,"43"30"0,33 50 0,43 62 0,18 47 0,-5 21 0,-27-15 0,-33-30 0,-50-44 0,-61-42 0,-126-14 0,-97 11 0,-56 24 0,15 4 0,57-15-8191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1:12:43.1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1457 24575,'2'-34'0,"1"0"0,2 0 0,1 0 0,2 1 0,1 0 0,15-36 0,-11 32 0,19-59 0,4 3 0,4 1 0,4 1 0,4 3 0,89-123 0,-103 167 0,3 2 0,1 1 0,2 2 0,76-57 0,-79 71 0,1 1 0,1 2 0,0 1 0,2 2 0,1 2 0,67-18 0,-36 19 0,0 3 0,122-7 0,147 17 0,-316 3 0,587 18 0,-10 45 0,-524-49 0,0 3 0,-2 4 0,115 47 0,-141-45 0,-2 1 0,-1 3 0,-1 2 0,-2 2 0,79 70 0,46 71-1365,-96-92-5461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1:12:43.9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314 1 24575,'1'3'0,"0"1"0,0-1 0,0 1 0,1-1 0,-1 1 0,1-1 0,0 0 0,0 0 0,0 0 0,0 0 0,0 0 0,6 5 0,3 5 0,442 627 0,-181-218 0,-260-403 0,4 7 0,-1 1 0,20 47 0,-32-67 0,-1 0 0,0 1 0,0-1 0,0 1 0,-1-1 0,0 1 0,-1-1 0,0 1 0,0-1 0,0 1 0,-1 0 0,0-1 0,-1 0 0,1 1 0,-6 11 0,2-9 0,0-1 0,-1 0 0,0-1 0,0 0 0,-1 1 0,0-2 0,0 1 0,-1-1 0,0-1 0,-15 10 0,-5 2 0,-2-1 0,-35 14 0,-271 89 0,-34 16 0,343-122-227,1 0-1,0 2 1,1 1-1,0 2 1,-41 39-1,23-13-6598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1:12:50.9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1376 24575,'9'-22'0,"60"-95"0,5 4 0,5 3 0,143-153 0,-122 159 0,210-168 0,-233 215 0,2 3 0,3 4 0,155-70 0,-185 100 0,1 2 0,0 3 0,1 2 0,0 2 0,93-6 0,280 20 0,-212 4 0,457-2 0,56 0 0,-703-5 0,69 2 0,103 15 0,-170-12 0,1 0 0,-1 2 0,0 1 0,0 1 0,-1 1 0,0 1 0,-1 1 0,27 18 0,1 9 0,-2 3 0,-1 1 0,53 62 0,111 161 0,-23 24-1365,-157-231-5461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1:12:52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0 864 24575,'1'4'0,"1"0"0,-1-1 0,1 1 0,-1-1 0,1 0 0,0 0 0,0 1 0,1-1 0,-1 0 0,1-1 0,-1 1 0,1 0 0,0-1 0,0 0 0,0 1 0,6 2 0,-5-2 0,213 147 0,-191-129 0,1-2 0,1-1 0,0-1 0,2-2 0,0 0 0,0-2 0,1-2 0,1 0 0,40 7 0,41 8 0,-73-15 0,0-2 0,58 6 0,-94-15 0,0 0 0,0 0 0,1 0 0,-1-1 0,0 1 0,1-1 0,-1 0 0,0 0 0,0 0 0,0-1 0,0 1 0,0-1 0,0 0 0,-1 0 0,1-1 0,-1 1 0,7-6 0,-4 1 0,-1 0 0,1 0 0,-1 0 0,-1-1 0,0 0 0,0 0 0,0 0 0,3-12 0,4-16 0,-1-1 0,8-74 0,-3-87 0,-14 186 0,11-534-1365,-14 304-5461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8:36.9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24575,'2'0'0,"-1"0"0,0 1 0,0-1 0,1 0 0,-1 1 0,0 0 0,0-1 0,0 1 0,0 0 0,0-1 0,0 1 0,0 0 0,0 0 0,0 0 0,0 0 0,0 0 0,0 0 0,-1 0 0,1 0 0,0 0 0,-1 0 0,1 1 0,-1-1 0,1 0 0,-1 2 0,11 39 0,-10-36 0,11 85 0,-3 2 0,-6 118 0,-2-123 0,-3 1139 0,2-1213 0,0 0 0,1 1 0,0-1 0,1 0 0,1 0 0,0-1 0,8 22 0,-7-28 0,-1-1 0,1 1 0,0-1 0,1 0 0,0 0 0,0 0 0,0-1 0,0 0 0,1 0 0,0 0 0,0 0 0,0-1 0,0 0 0,1-1 0,13 6 0,254 122 0,-158-72 0,2-5 0,170 53 0,124-2 0,-337-83 0,637 159 0,-359-118 0,415 89 0,233 105 0,-785-200 0,0 3 0,257 59 0,-350-100 0,-87-16 0,1 2 0,-1 1 0,-1 2 0,1 2 0,-2 1 0,45 20 0,-68-25 0,0 2 0,0-1 0,-1 1 0,0 1 0,0-1 0,-1 2 0,0-1 0,0 2 0,-1-1 0,-1 1 0,0 0 0,0 0 0,9 23 0,-3 4 0,-1 1 0,-2 0 0,6 45 0,2 5 0,65 428 0,-81-502 0,82 392 0,-51-279 0,-6 1 0,13 172 0,-38 362 0,-7-364 0,4 676 0,-3-875 0,-4 0 0,-5-1 0,-31 122 0,25-120-341,3 0 0,6 1-1,2 161 1,9-199-6485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8:43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9933 1791 24575,'0'-97'0,"-4"-178"0,0 215 0,-3 0 0,-23-91 0,-46-93 0,38 131 0,-26-133 0,-31-100 0,92 336 0,0 1 0,-1 0 0,0 0 0,0 0 0,-1 1 0,0 0 0,0-1 0,-1 2 0,0-1 0,-1 1 0,0 0 0,-7-7 0,3 7 0,0 0 0,-1 0 0,0 2 0,0-1 0,0 1 0,-1 1 0,1 0 0,-24-3 0,-79-10 0,0 6 0,-201 6 0,207 6 0,-1377 8 0,-319 0 0,-412-10 0,2142 4 0,0 3 0,1 3 0,-1 4 0,2 3 0,0 2 0,-132 55 0,-897 278 0,589-203 0,357-103 0,-204 73 0,319-102 0,1 3 0,1 1 0,1 2 0,1 2 0,1 1 0,-48 43 0,70-52 0,0 0 0,1 0 0,0 1 0,2 1 0,0 0 0,1 0 0,0 1 0,2 0 0,0 1 0,2 0 0,0 0 0,-6 39 0,3 14 0,3-1 0,6 99 0,1-106 0,6 2874 0,0-2823 0,5 0 0,46 198 0,-37-217 0,109 427 0,-78-329 0,-26-84 0,-6 2 0,-4 0 0,-5 1 0,-6 170 0,-6-274 0,0-1 0,1 0 0,1 1 0,-1-1 0,2 0 0,-1 1 0,1-1 0,1 0 0,-1 0 0,1-1 0,1 1 0,0 0 0,0-1 0,1 0 0,0 0 0,0 0 0,1-1 0,0 0 0,0 0 0,1 0 0,7 6 0,18 9 0,1 0 0,1-2 0,63 27 0,113 33 0,129 30 0,-253-87 0,0-4 0,92 7 0,227 35 0,66 6 0,372-7 0,-712-45 0,0 5 0,-1 7 0,169 56 0,358 167 0,-522-197 0,163 42 0,-215-75 0,1-3 0,1-4 0,112 2 0,127 8 0,-41-2 0,-29-18 0,61 2 0,-303-4 0,-1 0 0,0 0 0,0 1 0,0 0 0,0 1 0,0 1 0,0-1 0,-1 2 0,0-1 0,0 1 0,0 1 0,0 0 0,-1 0 0,0 1 0,0 0 0,-1 1 0,0 0 0,0 0 0,-1 1 0,0 0 0,0 0 0,-1 0 0,-1 1 0,1 0 0,-1 0 0,-1 1 0,0-1 0,-1 1 0,0 0 0,0 0 0,1 21 0,6 87 0,-9 224 0,-5-196 0,-2 1141 0,6-1278 0,2 57 0,3 0 0,19 92 0,45 127 0,-19-83 0,-36-126 0,-4 1 0,-4 0 0,-6 132 0,3-151 0,2 1 0,24 108 0,-21-128 0,40 158-1365,-36-144-5461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8:48.4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7262 1 24575,'0'2462'0,"0"-2461"0,1 22 0,-2-1 0,0 0 0,-1 0 0,-6 23 0,6-39 0,0 0 0,0 0 0,0-1 0,-1 1 0,1-1 0,-1 1 0,-1-1 0,1 0 0,-1 0 0,0-1 0,0 1 0,0-1 0,-1 0 0,1 0 0,-1 0 0,0 0 0,0-1 0,0 0 0,-8 3 0,-9 3 0,1-2 0,-1-1 0,0-1 0,-1 0 0,-43 2 0,-121-7 0,118-2 0,-2089-12 0,1299 15 0,696 4 0,-291 47 0,-162 79 0,251-39 0,-244 56 0,250-66 0,-78 16 0,277-61 0,-206 74 0,350-106 0,1 1 0,-1 0 0,2 1 0,-1 1 0,1 0 0,0 1 0,-18 15 0,27-19 0,0 1 0,-1 0 0,2 1 0,-1-1 0,1 1 0,0 0 0,0 0 0,1 0 0,0 0 0,0 1 0,1-1 0,0 1 0,0 0 0,1 0 0,0-1 0,0 1 0,1 9 0,0 9 0,2-1 0,0 1 0,2 0 0,14 48 0,44 99 0,-45-132 0,103 313 0,-98-270 0,-4 2 0,9 112 0,-23 313 0,-7-111 0,8-359 0,1 1 0,2-1 0,1-1 0,18 44 0,15 69 0,-12-13-1365,-13-80-5461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8:52.6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10533 1 24575,'-2'113'0,"-23"151"0,-42 96 0,35-201 0,-45 180 0,73-329 0,1 0 0,-1-1 0,-1 1 0,0-1 0,0 0 0,-1 0 0,0-1 0,0 1 0,-1-1 0,0-1 0,-1 1 0,1-1 0,-1-1 0,-1 0 0,1 0 0,-1 0 0,0-1 0,-1 0 0,1-1 0,-1 0 0,0 0 0,-11 1 0,-21 4 0,-2-2 0,1-1 0,-1-3 0,-50-3 0,59 1 0,-263-8 0,-145-16 0,-251-22-223,-765-40-439,548 100 662,-483 61 880,1332-73-875,-205 14-5,-286 55 0,465-56 0,-366 74 0,139-23 0,224-52 0,-134 4 0,43-16 0,-256 17 0,-91 10 0,269-21 0,24 18 0,-2 0 0,192-23 0,0 2 0,1 2 0,-52 16 0,-126 53 0,205-70 0,0 0 0,1 2 0,-31 18 0,43-23 0,0 0 0,0 0 0,0 0 0,1 1 0,-1 0 0,1 0 0,0 0 0,1 0 0,-1 1 0,1-1 0,0 1 0,0 0 0,1 0 0,0 0 0,-2 8 0,0 15 0,1 1 0,1 0 0,2 0 0,0 0 0,9 50 0,-1-2 0,30 865 0,-40 9 0,-1-338 0,3 329 0,1-923 0,-2 1 0,0-1 0,-1 0 0,-1 0 0,-1 0 0,-1 0 0,-1 0 0,0-1 0,-1 0 0,-2 0 0,-18 31 0,-8 10-1365,4-3-5461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9:39.3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448 141 24575,'0'-7'0,"-1"-1"0,0 1 0,0 0 0,-1 1 0,0-1 0,0 0 0,-1 0 0,1 1 0,-1-1 0,-1 1 0,-5-9 0,6 11 0,0 0 0,0 0 0,0 1 0,0-1 0,-1 1 0,1-1 0,-1 1 0,0 0 0,0 1 0,0-1 0,0 1 0,-1 0 0,1 0 0,-1 0 0,1 0 0,-1 1 0,-5-1 0,8 1 0,-1 1 0,1 1 0,-1-1 0,1 0 0,-1 1 0,1-1 0,0 1 0,-1 0 0,1-1 0,0 1 0,0 0 0,-1 1 0,1-1 0,0 0 0,0 1 0,0-1 0,0 1 0,1-1 0,-1 1 0,0 0 0,1 0 0,-1 0 0,1 0 0,-1 0 0,1 0 0,0 0 0,0 1 0,0-1 0,0 0 0,0 4 0,-3 7 0,0 1 0,1-1 0,-3 28 0,5-23 0,0 0 0,1-1 0,1 1 0,1-1 0,0 0 0,1 1 0,1-1 0,1 0 0,10 25 0,-2-15 0,1 1 0,1-2 0,2 0 0,32 39 0,-6-15 0,-11-13 0,-2 1 0,34 54 0,-58-82 0,0 1 0,-1-1 0,0 1 0,0 1 0,-1-1 0,-1 1 0,0 0 0,0-1 0,-1 1 0,-1 0 0,0 1 0,-1-1 0,0 0 0,-2 16 0,0-21 0,1-1 0,-1 1 0,0-1 0,-1 0 0,0 0 0,0 0 0,0 0 0,0-1 0,-1 1 0,0-1 0,0 0 0,-1 0 0,-5 5 0,0-2 0,0 0 0,0-2 0,0 1 0,-1-1 0,0-1 0,-18 8 0,-9-2 0,0-1 0,0-2 0,-52 4 0,-105 0-1365,117-12-5461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9:40.2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24575,'0'10'0,"0"14"0,0 22 0,0 24 0,0 30 0,0 8 0,0-15-8191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9:42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24575,'10'0'0,"13"0"0,14 0 0,-1 0-8191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9:43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24575,'30'0'0,"20"0"0,12 0 0,15 10 0,-6 4-8191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9:43.4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0 118 24575,'20'0'0,"17"0"0,12 0 0,7 0 0,-5 0-8191</inkml:trace>
  <inkml:trace contextRef="#ctx0" brushRef="#br0" timeOffset="1">591 0 24575,'20'0'0,"6"0"-8191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9:41.2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680 50 24575,'-7'-5'0,"1"0"0,-1 1 0,0-1 0,0 1 0,0 1 0,0-1 0,0 1 0,-1 1 0,0-1 0,0 1 0,-15-2 0,-2 1 0,0 1 0,-42 2 0,19 2 0,1 3 0,-72 17 0,95-16 0,0 1 0,1 0 0,0 2 0,0 1 0,0 1 0,-37 25 0,56-33 0,1 0 0,-1 0 0,1 0 0,0 0 0,0 0 0,0 1 0,0-1 0,0 1 0,1 0 0,-1 0 0,1 0 0,0 0 0,1 1 0,-1-1 0,1 0 0,-1 1 0,0 7 0,2-5 0,0 0 0,0 0 0,1 0 0,0 0 0,0 0 0,1 0 0,-1 0 0,2-1 0,-1 1 0,6 10 0,3 3 0,2 0 0,0 0 0,1-1 0,1-1 0,1 0 0,20 16 0,8 3 0,65 42 0,-73-56 0,-1 2 0,-2 1 0,0 2 0,36 40 0,-62-60 0,0 1 0,-2 0 0,1 1 0,-1-1 0,0 1 0,-1 0 0,0 0 0,-1 1 0,0-1 0,0 1 0,-1 0 0,-1-1 0,1 1 0,-2 20 0,0-24 0,-1 0 0,0 1 0,0-1 0,-1 0 0,0 0 0,0 0 0,-1 0 0,1 0 0,-1-1 0,-1 1 0,0-1 0,0 0 0,0 0 0,0 0 0,-1 0 0,0-1 0,0 0 0,-1 0 0,1 0 0,-1-1 0,0 1 0,0-1 0,-8 3 0,-11 2-170,-2-1-1,1-1 0,-1-1 1,0-2-1,0 0 0,0-2 1,-37-1-1,-14-1-6655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9:42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88 24575,'4'-2'0,"0"1"0,0 0 0,0-1 0,0 0 0,0 0 0,-1 0 0,1 0 0,0-1 0,-1 1 0,0-1 0,6-5 0,12-9 0,-12 11 0,1 1 0,0 0 0,0 0 0,0 1 0,0 1 0,1 0 0,0 0 0,-1 1 0,1 0 0,0 1 0,18 0 0,-24 1 0,0 0 0,-1 1 0,1 0 0,0 0 0,0 0 0,0 0 0,-1 1 0,1 0 0,-1 0 0,1 0 0,-1 0 0,0 1 0,0 0 0,0 0 0,0 0 0,0 0 0,-1 0 0,1 1 0,-1 0 0,0 0 0,0 0 0,0 0 0,-1 0 0,1 0 0,-1 1 0,0-1 0,2 9 0,-2-6 0,0-1 0,-1 1 0,0-1 0,0 1 0,0 0 0,-1 0 0,0-1 0,-1 1 0,1 0 0,-1-1 0,0 1 0,-1 0 0,0-1 0,0 0 0,0 1 0,-1-1 0,0 0 0,0 0 0,0 0 0,-1-1 0,-6 8 0,-6 5 0,0-1 0,-2-1 0,0 0 0,-31 20 0,7-5 0,31-18 0,15-5 0,30-1 0,214-5-175,-172-5-1015,40 0-5636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9:44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 1 24575,'20'0'0,"7"10"0,-1 13 0,-6 14 0,-5 19 0,-16 11 0,-18-6 0,-25-13 0,-16-16 0,3-12-8191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09:46.3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24575,'10'0'0,"13"0"0,13 0 0,1 10 0,3 3 0,-5 10 0,-8 11 0,-8 9 0,-19 8 0,-18-5 0,-7 0 0,-18-8 0,-23 10 0,0-4-8191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10:03.0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38 239 24575,'1'0'0,"1"1"0,-1-1 0,1 0 0,-1 0 0,1 1 0,-1-1 0,0 1 0,1-1 0,-1 1 0,0 0 0,1 0 0,-1-1 0,0 1 0,0 0 0,0 0 0,0 0 0,0 0 0,0 0 0,0 1 0,0-1 0,0 0 0,0 0 0,1 3 0,12 37 0,-10-30 0,11 34 0,2 0 0,2-2 0,2 0 0,2-2 0,54 75 0,-69-106 0,0-1 0,1 0 0,-1 0 0,2-1 0,-1 0 0,1-1 0,1 0 0,-1-1 0,1 0 0,0 0 0,0-1 0,1-1 0,-1 0 0,25 5 0,-28-8 0,-1 0 0,1-1 0,0 0 0,0 0 0,-1 0 0,1-1 0,0-1 0,0 1 0,-1-1 0,1 0 0,-1-1 0,0 0 0,0 0 0,0-1 0,0 1 0,0-2 0,-1 1 0,0-1 0,0 0 0,0 0 0,0 0 0,-1-1 0,0 0 0,7-10 0,0-3 0,-2 0 0,0-1 0,-1-1 0,0 1 0,-2-1 0,-1-1 0,-1 1 0,6-41 0,-5-10 0,-2-99 0,-3 155 0,-2 0 0,0 0 0,-1 0 0,0 0 0,-9-28 0,9 40 0,0-1 0,0 0 0,0 1 0,-1 0 0,1-1 0,-1 1 0,0 0 0,-1 0 0,1 1 0,-1-1 0,1 1 0,-1-1 0,0 1 0,-1 0 0,1 1 0,0-1 0,-1 1 0,1 0 0,-1 0 0,0 0 0,0 1 0,-5-2 0,-1 1 0,0 1 0,-1 0 0,1 1 0,0 0 0,0 1 0,0 0 0,0 0 0,-19 6 0,-90 35 0,65-21 0,16-8 0,0 3 0,-68 37 0,98-49 0,1 1 0,0 1 0,0-1 0,1 1 0,-1 1 0,1-1 0,0 1 0,1 1 0,0-1 0,0 1 0,1 0 0,0 0 0,0 1 0,0 0 0,2 0 0,-1 0 0,1 0 0,-3 13 0,5-18-151,1 1-1,0 0 0,0-1 0,0 1 1,1 0-1,-1-1 0,1 1 1,2 5-1,14 26-6674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10:03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1 24575,'0'10'0,"0"13"0,0 13 0,0 11 0,0 6 0,0 16 0,0 5 0,0 0 0,0-2 0,-10-14 0,-3-16-8191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10:07.6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783 123 24575,'0'-3'0,"0"-1"0,0 1 0,0 0 0,0-1 0,0 1 0,-1 0 0,0-1 0,0 1 0,0 0 0,0 0 0,0 0 0,-1 0 0,1 0 0,-1 0 0,-3-4 0,2 4 0,-1 0 0,0 0 0,0 0 0,0 1 0,-1 0 0,1-1 0,-1 2 0,1-1 0,-1 0 0,-6-1 0,-53-10 0,0 2 0,-1 3 0,0 3 0,-66 3 0,82 1 0,36 1 0,-19-1 0,1 2 0,-35 4 0,58-4 0,0 1 0,-1-1 0,2 1 0,-1 1 0,0 0 0,0 0 0,1 0 0,0 1 0,-1 0 0,2 1 0,-1 0 0,0 0 0,-6 6 0,10-8 0,1-1 0,0 1 0,0 0 0,0 0 0,1 0 0,-1 0 0,0 0 0,1 0 0,0 0 0,0 0 0,0 0 0,0 1 0,0-1 0,1 0 0,-1 1 0,1-1 0,0 0 0,0 1 0,1-1 0,-1 1 0,0-1 0,1 0 0,0 1 0,0-1 0,0 0 0,0 0 0,1 0 0,-1 0 0,1 0 0,-1 0 0,1 0 0,3 2 0,4 7 0,0-1 0,1 0 0,0-1 0,1 0 0,0-1 0,13 8 0,30 18 0,69 31 0,-66-38 0,81 56 0,-123-73 0,0 0 0,-1 2 0,0 0 0,-1 0 0,0 1 0,-1 1 0,0 0 0,-2 0 0,14 27 0,-14-23 0,-2 1 0,-1 0 0,0 0 0,-1 1 0,-2-1 0,0 1 0,-1 0 0,-1 0 0,-1 1 0,-2 34 0,0-46 0,-1 1 0,0-1 0,-1 1 0,0-1 0,0 0 0,-1 0 0,-1 0 0,1 0 0,-2-1 0,1 1 0,-1-2 0,-1 1 0,1-1 0,-1 1 0,-1-2 0,0 1 0,0-1 0,0 0 0,-1-1 0,0 0 0,0-1 0,-19 9 0,-6-2-273,1-1 0,-2-2 0,1-2 0,-59 6 0,-17-5-6553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10:08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24575,'10'0'0,"4"10"0,-1 34 0,-3 18 0,-3 20 0,-2 6 0,-3-2 0,-1-16-8191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22:10:12.4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24575,'10'0'0,"13"0"0,13 0 0,1 10 0,3 4 0,6-2 0,4-1 0,4 6 0,4 11 0,-10 0-8191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45:59.1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24575,'0'51'0,"2"1"0,12 73 0,-1-13 0,2 8 0,-8-73-1365,-5-26-5461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47:13.3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17383 24575,'8'-152'0,"6"1"0,37-159 0,-26 169 0,-16 82 0,-5 26 0,2 1 0,1-1 0,21-60 0,-26 89 0,0 0 0,0 0 0,0 0 0,1 1 0,-1-1 0,1 1 0,0 0 0,0-1 0,0 1 0,0 0 0,0 1 0,8-6 0,-5 5 0,1 0 0,0 0 0,-1 1 0,1 0 0,0 0 0,0 1 0,0 0 0,11-1 0,40 2 0,1 2 0,0 3 0,70 14 0,-40-5 0,729 95 0,24-39 0,1056-55 0,-1273-20 0,548 6 0,694-7 0,-1276-13 417,-235 5-1910,-119 9-3084,33 1 4012,376-52-1,73-112 6397,-181 33-4878,157 47-953,-461 67 0,894-78 0,176-18 0,-923 77 0,1676-216 0,-1562 141 0,-226 45 0,71-17 0,229-48 0,-193 74 0,91-17 0,-450 75 0,2 0 0,0-2 0,0 1 0,28-13 0,-38 13 0,-1-1 0,0 0 0,0 0 0,-1 0 0,1-1 0,-1-1 0,0 1 0,-1-1 0,0 0 0,9-13 0,3-8 0,-1-1 0,-2-1 0,13-32 0,71-231 0,21-168 0,11-171-321,1-154-964,23-536 946,-43-20 362,1-18-103,-64 889-217,67-309 229,-96 658 62,16-140 1207,1-266 0,-33-265-1288,-4 174 145,33 180-58,31 2 0,-48 336 0,38-268 0,22-134 0,-13 94 0,-36 260 0,91-449 0,52-278 0,-142 548 0,-15 126 0,-8 120 0,-5 51 0,2 0 0,1 0 0,2 0 0,9-37 0,-12 65 0,-1 0 0,1 0 0,-1 0 0,1 0 0,0 0 0,0 0 0,1 0 0,-1 0 0,0 1 0,1 0 0,-1-1 0,1 1 0,0 0 0,0 0 0,0 0 0,0 1 0,0-1 0,0 1 0,7-3 0,5 0 0,0 1 0,1 0 0,21-1 0,9-1 0,30-14 47,124-47-1,-139 42-411,1 3 1,1 3-1,86-13 1,-107 27-6462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47:14.7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24575,'9'2'0,"1"0"0,-1 0 0,0 1 0,0 0 0,0 1 0,-1 0 0,1 0 0,-1 1 0,13 9 0,15 8 0,41 18 0,-27-12 0,98 37 0,-140-63 0,-1 1 0,1 0 0,0 0 0,-1 1 0,0 0 0,0 0 0,0 1 0,8 7 0,-11-8 0,0 1 0,-1-1 0,0 1 0,0 0 0,0-1 0,0 1 0,-1 1 0,0-1 0,0 0 0,0 0 0,-1 1 0,0-1 0,1 8 0,5 67 0,-6 159 0,-4-154 0,0-44-38,-2 0-1,-2 0 1,-19 64 0,9-41-1174,4-12-5614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6:19.3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1493 24575,'16'-303'0,"-10"257"0,3 1 0,1 0 0,2 1 0,27-66 0,-28 88 0,0 2 0,1 0 0,1 0 0,1 1 0,1 1 0,1 0 0,0 1 0,1 1 0,30-23 0,17-6 0,108-56 0,-96 59 0,53-30 0,2 6 0,3 5 0,3 6 0,2 6 0,2 7 0,187-33 0,-219 58 0,335-39 0,537 47 0,-776 21 0,-1 9 0,369 88 0,-332-54 0,234 67 0,-157-15 0,313 95 0,-629-201-84,19 3 295,-21-4-249,1 0 0,-1 0-1,1 0 1,-1 0 0,0 0 0,1 0-1,-1 0 1,1 0 0,-1 0 0,0 0-1,1-1 1,-1 1 0,0 0-1,1 0 1,-1 0 0,0 0 0,1-1-1,-1 1 1,0 0 0,1 0 0,-1-1-1,0 1 1,0 0 0,1 0 0,-1-1-1,0 1 1,0 0 0,1-1 0,-1 1-1,0 0 1,0-1 0,0 1 0,0-1-1,0 1 1,0 0 0,0-1-1,1 1 1,-1-1 0,-3-13-6788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6:20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261 0 24575,'32'35'0,"-3"2"0,-1 1 0,24 42 0,-2-3 0,-23-39 0,-16-24 0,0 1 0,-1 0 0,-1 1 0,0 0 0,-1 0 0,6 19 0,-13-33 0,0 1 0,-1-1 0,1 1 0,-1-1 0,0 1 0,1-1 0,-1 1 0,0 0 0,-1-1 0,1 1 0,0-1 0,-1 1 0,1-1 0,-1 1 0,0-1 0,0 0 0,0 1 0,0-1 0,0 0 0,-1 0 0,1 0 0,0 0 0,-1 0 0,0 0 0,1 0 0,-1 0 0,0 0 0,0-1 0,0 1 0,0-1 0,-1 0 0,1 1 0,0-1 0,-3 1 0,-10 3 0,0 0 0,0 0 0,0-2 0,-26 4 0,3-1 0,0 5-170,1 2-1,1 2 0,0 1 1,2 2-1,-1 1 0,2 1 1,-45 38-1,29-19-6655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6:27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 24575,'1'0'0,"0"0"0,0 0 0,1 1 0,-1-1 0,0 1 0,0-1 0,0 1 0,0 0 0,0-1 0,0 1 0,0 0 0,0 0 0,0 0 0,0 0 0,0 0 0,0 0 0,-1 0 0,1 0 0,0 0 0,-1 0 0,1 0 0,-1 0 0,1 0 0,-1 1 0,1-1 0,-1 0 0,0 0 0,1 2 0,5 42 0,-5-36 0,11 537 0,-15-353 0,-17 42 0,0-38 0,19-140-1365,0-10-5461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6:28.0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229 0 24575,'0'7'0,"0"23"0,-7 47 0,-9 45 0,-15 23 0,-3 13 0,-3-13 0,6-10 0,1-29 0,5-25 0,8-26-8191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6:33.5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0 214 24575,'3'1'0,"0"1"0,-1 0 0,1-1 0,0 1 0,0-1 0,0 0 0,0 0 0,1 0 0,-1 0 0,0-1 0,0 1 0,1-1 0,-1 0 0,0 0 0,0 0 0,1 0 0,-1-1 0,0 1 0,0-1 0,1 0 0,-1 0 0,0 0 0,5-3 0,5-1 0,0-1 0,-1 0 0,0-1 0,15-11 0,-23 15 0,0 0 0,0 0 0,0 0 0,-1-1 0,1 1 0,-1-1 0,0 0 0,0 0 0,0 0 0,0 0 0,-1 0 0,0-1 0,0 1 0,2-8 0,-3 9 0,-1 0 0,0-1 0,0 1 0,-1 0 0,1 0 0,-1-1 0,1 1 0,-1 0 0,0 0 0,0 0 0,-1 0 0,1 0 0,-1 0 0,1 0 0,-1 0 0,0 0 0,0 1 0,0-1 0,0 1 0,-1-1 0,1 1 0,-5-3 0,1 0 0,0 0 0,-1 1 0,1 0 0,-1 0 0,0 0 0,0 1 0,0 0 0,0 1 0,-1-1 0,1 1 0,-11-1 0,16 3 0,-1 0 0,1-1 0,0 1 0,-1 0 0,1 0 0,0 1 0,-1-1 0,1 0 0,0 1 0,-1 0 0,1-1 0,0 1 0,0 0 0,-1 0 0,1 0 0,0 0 0,0 1 0,0-1 0,1 0 0,-1 1 0,0 0 0,0-1 0,1 1 0,-1 0 0,1 0 0,-1 0 0,1 0 0,0 0 0,0 0 0,0 0 0,0 0 0,0 0 0,1 1 0,-1-1 0,1 0 0,-1 1 0,1-1 0,0 0 0,0 1 0,0 3 0,0 8 8,1 0-1,0-1 1,1 0-1,1 1 1,0-1-1,0 0 1,2 0-1,-1-1 1,2 1-1,0-1 1,0 0-1,1 0 1,0-1-1,1 0 1,17 18-1,-20-23-60,1 0 0,0-1 0,0 1 0,1-1 0,-1 0 0,1-1 0,0 0 0,0 0 0,0 0 0,1-1 0,-1 0 0,1 0-1,0-1 1,0 0 0,0-1 0,0 0 0,0 0 0,0 0 0,0-1 0,0 0 0,1-1 0,-1 0 0,0 0 0,0-1 0,0 0 0,-1 0 0,12-5 0,17-12-6773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6:34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74 24575,'0'-3'0,"-1"0"0,0 0 0,1 0 0,-1 0 0,0 1 0,-1-1 0,1 0 0,0 1 0,-1-1 0,0 1 0,1-1 0,-1 1 0,0 0 0,0 0 0,0 0 0,0 0 0,-1 0 0,1 0 0,-1 0 0,1 1 0,-1 0 0,1-1 0,-4 0 0,-1-1 0,0 0 0,0 0 0,0 1 0,0 0 0,-1 0 0,1 0 0,-1 1 0,-7 0 0,4 3 0,0-1 0,1 2 0,-1 0 0,1 0 0,0 0 0,0 2 0,0-1 0,0 1 0,1 1 0,0-1 0,0 2 0,0-1 0,1 1 0,0 0 0,0 1 0,1 0 0,0 0 0,0 1 0,-8 14 0,9-14 0,1 1 0,-1 0 0,2 1 0,-1-1 0,1 1 0,1 0 0,0 0 0,-2 17 0,4-22 0,1 1 0,0 0 0,0 0 0,0 0 0,1 0 0,0 0 0,0-1 0,1 1 0,0 0 0,0-1 0,0 1 0,1-1 0,0 0 0,5 8 0,-6-10 0,1-1 0,-1 1 0,1-1 0,0 0 0,-1 1 0,1-1 0,1 0 0,-1-1 0,0 1 0,1-1 0,-1 1 0,1-1 0,0 0 0,0 0 0,0-1 0,5 2 0,-5-2 0,-1-1 0,1 0 0,-1 0 0,1 0 0,-1 0 0,1-1 0,-1 0 0,0 1 0,1-1 0,-1-1 0,0 1 0,0 0 0,1-1 0,-1 1 0,0-1 0,3-2 0,9-10 0,0 0 0,0 0 0,-1-2 0,-1 0 0,17-26 0,-5 7 0,-17 25 0,0 0 0,1 1 0,0 0 0,0 0 0,1 1 0,14-10 0,-20 16 0,0-1 0,1 1 0,-1 0 0,1 0 0,-1 1 0,1-1 0,0 1 0,-1 0 0,1 0 0,0 1 0,0 0 0,0 0 0,0 0 0,0 0 0,-1 0 0,1 1 0,0 0 0,0 0 0,5 3 0,16 7-61,-1 2-1,0 2 0,-1 0 1,-1 1-1,31 27 1,-23-18-935,-4-5-5830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6:35.7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24575,'5'-1'0,"-1"1"0,0 0 0,1 0 0,-1 1 0,1-1 0,-1 1 0,0 0 0,0 0 0,1 0 0,-1 1 0,0 0 0,0-1 0,0 1 0,-1 1 0,1-1 0,0 0 0,-1 1 0,1 0 0,-1 0 0,0 0 0,0 0 0,0 1 0,-1-1 0,1 1 0,-1-1 0,1 1 0,-1 0 0,-1 0 0,1 0 0,1 6 0,8 16 0,-2 1 0,-1 1 0,-1-1 0,4 45 0,3 120 0,-8-81 0,-8-66 0,-4-31 0,6-15 0,-1 1 0,1 0 0,-1 0 0,0 0 0,1-1 0,-1 1 0,1 0 0,-1 0 0,1-1 0,-1 1 0,1-1 0,-1 1 0,1 0 0,0-1 0,-1 1 0,1-1 0,-1 1 0,1-1 0,0 1 0,-1-1 0,1 1 0,0-1 0,0 1 0,0-1 0,-1 0 0,1 1 0,0-2 0,-5-10 7,1 0 0,0-1 0,1 0 0,0 1 0,1-1 1,1 0-1,0 0 0,1 0 0,0 0 0,1 0 0,0 0 0,1 0 0,0 0 0,1 0 0,1 1 0,6-16 0,-6 17-85,1 0 0,0 1 0,0-1-1,1 1 1,0 1 0,1-1 0,0 1 0,1 0 0,0 1-1,0 0 1,1 0 0,0 1 0,0 0 0,0 0 0,1 1-1,0 0 1,1 1 0,17-7 0,7 4-6748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6:36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236 1 24575,'-1'41'0,"-2"-1"0,-2 1 0,-17 65 0,-46 112 0,63-204 0,2-4 0,-22 56 0,23-62 0,0 0 0,0 0 0,0 0 0,-1 0 0,1-1 0,-1 1 0,0-1 0,0 1 0,0-1 0,-1 0 0,-4 4 0,7-7 0,0 1 0,0-1 0,0 0 0,0 1 0,0-1 0,-1 0 0,1 0 0,0 0 0,0 0 0,0 0 0,0 0 0,0 0 0,0 0 0,0 0 0,0 0 0,0-1 0,0 1 0,0 0 0,0-1 0,0 1 0,0-1 0,0 1 0,0-1 0,0 1 0,1-1 0,-1 0 0,0 1 0,0-1 0,0 0 0,1 0 0,-1 0 0,1 1 0,-1-1 0,0 0 0,1 0 0,-1 0 0,1 0 0,-1-2 0,-15-42 0,16 45 0,-5-24 0,0-1 0,2 1 0,1-1 0,1 1 0,1-1 0,1 0 0,1 1 0,7-29 0,-6 38 0,0 1 0,1-1 0,1 1 0,0 0 0,1 0 0,0 1 0,1 0 0,1 0 0,0 0 0,1 1 0,0 0 0,0 1 0,2 0 0,22-19 0,-25 25 0,1 0 0,1 0 0,-1 1 0,1 0 0,0 0 0,0 1 0,0 0 0,0 1 0,0 0 0,1 1 0,10 0 0,3 1 0,0 0 0,0 2 0,38 8 0,-52-7 0,0 0 0,-1 1 0,1 0 0,-1 1 0,1 0 0,-1 1 0,-1 0 0,1 0 0,-1 1 0,0-1 0,-1 2 0,1-1 0,-1 1 0,-1 1 0,0-1 0,0 1 0,5 9 0,3 9 0,0 1 0,-2 0 0,-1 0 0,12 47 0,-6 27 0,-15-82 0,1-1 0,0 1 0,1-1 0,1 0 0,1 0 0,1 0 0,12 23 0,4-4-1365,-3-6-5461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7:24.7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24575,'0'1199'0,"0"-1195"0,0-1 0,0 0 0,0 0 0,0 1 0,0-1 0,1 0 0,-1 0 0,1 0 0,0 1 0,0-1 0,0 0 0,0 0 0,1-1 0,-1 1 0,1 0 0,0 0 0,0-1 0,0 1 0,0-1 0,0 1 0,0-1 0,1 0 0,-1 0 0,1 0 0,0 0 0,-1 0 0,1-1 0,0 1 0,0-1 0,0 0 0,0 0 0,0 0 0,5 1 0,40 10 0,0-2 0,1-2 0,0-2 0,64 0 0,-79-4 0,715 6 0,-266-8 0,-366 8 0,0 5 0,154 36 0,14 4 0,-22-3 0,-152-25 0,176 15 0,356 51 0,-108-8 0,277-54 0,-529-26 0,439 56 0,118 2 0,-235-42 0,-423-9 0,1044 96 0,-11 58 0,-364-45 0,309-16 0,626-16 0,-298-21 0,-985-48 0,903 39 0,-8-42 0,-1105-16 0,-128 0 0,186-26 0,-285 13 0,0-2 0,-1-4 0,105-46 0,-43 15 0,-54 26 0,1 2 0,2 4 0,121-16 0,720-33 0,-852 64 0,70-13 0,-68 7 0,29 1-59,163 7 0,-152 4-1188,-75-2-5579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7:25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1 24575,'1'7'0,"1"-1"0,-1 1 0,1 0 0,1-1 0,-1 1 0,1-1 0,0 0 0,6 9 0,-1-2 0,9 14 0,2-1 0,0-1 0,2 0 0,0-2 0,2-1 0,30 24 0,-16-13 0,48 54 0,-82-84 0,-1 1 0,1-1 0,-1 1 0,0 0 0,0 0 0,0 0 0,-1 0 0,1 0 0,-1 1 0,0-1 0,0 0 0,-1 0 0,1 1 0,-1-1 0,0 1 0,0-1 0,0 0 0,-1 1 0,1-1 0,-1 0 0,0 1 0,-1-1 0,1 0 0,-1 0 0,-2 6 0,-6 8 0,-1 0 0,0-1 0,-1 0 0,-17 18 0,13-16 0,-29 37 0,-177 228 0,172-212 0,3 1 0,-43 92 0,81-145-341,0 1 0,2 0-1,-6 27 1,4-3-6485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8:49.234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241 1 24575,'0'6'0,"0"31"0,-7 29 0,-9 23 0,-9 25 0,-6 7 0,-6 2 0,4-12 0,8-18 0,1-25 0,4-10 0,6-9 0,6-12-8191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8:53.829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1 24575,'149'7'0,"-126"-5"0,218 20 0,166 12 0,160 12 0,-428-35-107,1853 134-1093,36-80 958,1568-75 1791,-1883 8-1557,1719 5-912,-778 37 718,120 1 218,-2440-40-16,3195-11 0,-2886-7 0,-75-13 0,-95-4 0,-153 6 0,533-31 0,603 94-414,6 91-78,-845-68 624,2028 96-132,-2269-144 0,961 28 0,-4 31 0,95 43 0,1307 77-268,-2025-160 215,-84-8 53,-96-7 0,892 0 0,-710 32 765,-5 39 432,-339-38-950,355 50-247,388 42 0,-729-105 0,880 100 0,-1218-128 0,-12-2 0,-1 1 0,57 17 0,-79-20 0,-1 1 0,-1 1 0,1 0 0,0 0 0,-1 0 0,0 1 0,0 0 0,0 0 0,-1 1 0,1 0 0,-1 0 0,-1 0 0,1 1 0,-1 0 0,5 10 0,-3-5 0,-2 0 0,0 0 0,-1 1 0,0 0 0,4 23 0,3 82 0,-9-91 0,42 1559-6784,-104-831 8664,-52-6 1499,11-86-1854,-21 16-1525,-39-13 0,121-512 0,-54 226 0,69-257 0,-9 140 0,21 393 0,3-43 0,-15-98 0,24-346 0,24 176 0,86 461 0,-73-283 0,-37 3 0,-2-269 0,1 1897 0,2-1295 0,0-839 0,0 0 0,-2 0 0,-1 0 0,0-1 0,-1 1 0,-1-1 0,-1 0 0,-1 0 0,-10 20 0,-99 247 0,105-252 0,2 2 0,1-1 0,1 1 0,-3 66 0,13 150 0,1-105 0,-4 53-1365,0-156-5461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5T23:58:55.855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0 24575,'7'0'0,"9"7"0,8 9 0,8 23 0,5 11 0,2 17 0,3 12 0,-7-1 0,-2-14 0,21-31 0,21-29 0,5-21 0,3-15 0,1-2 0,0-2 0,-8 5 0,-16 8-8191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2:40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24575,'15'33'0,"-2"1"0,14 54 0,-1-3 0,-10-41 0,85 236 0,-71-208 0,69 121 0,-91-181 0,-1-1 0,2 0 0,-1 0 0,2-1 0,-1 0 0,1-1 0,1 0 0,-1 0 0,2-1 0,-1 0 0,1-1 0,24 10 0,-1-5 0,-1-2 0,2-1 0,-1-2 0,38 3 0,201 15 0,109-3 0,448 23 0,615 29 0,6-35 0,248-42 0,-1564 2 0,113-19 0,-73 2 0,615-19 0,4 61 0,602 125 0,554-8 0,-1487-119 0,-319-8 0,164 35 0,-217-29 0,-1 4 0,151 60 0,-212-71 0,-1 2 0,0 0 0,-1 2 0,-1 1 0,-1 1 0,0 2 0,-2 0 0,0 2 0,-1 0 0,-2 2 0,30 43 0,-30-31 0,-2 0 0,-2 2 0,-1 0 0,-2 0 0,-2 1 0,-2 1 0,-1 0 0,4 53 0,-3 45 0,-9 153 0,-1-277 0,-27 733 0,-18-205 0,-3-288 0,-7 62 0,-40 1183 0,93-1309 0,7 494 0,-4-659-341,1 0 0,0-1-1,8 27 1,-1-28-6485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2:42.1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0 996 24575,'6'1'0,"0"-1"0,0 0 0,0 0 0,0 0 0,0-1 0,0 0 0,0 0 0,0 0 0,0-1 0,-1 0 0,1 0 0,-1 0 0,1-1 0,-1 0 0,0 0 0,0 0 0,0-1 0,0 0 0,-1 0 0,1 0 0,4-6 0,23-29 0,-1-2 0,-2-1 0,-2-1 0,24-51 0,76-193 0,-126 283 0,44-115 0,29-66 0,-71 178 0,1-1 0,0 1 0,0 0 0,1 0 0,0 1 0,0-1 0,1 1 0,0 0 0,0 1 0,7-6 0,-9 8 0,0 1 0,1 0 0,-1 1 0,0-1 0,1 1 0,-1-1 0,1 2 0,-1-1 0,1 0 0,0 1 0,-1 0 0,1 0 0,0 0 0,-1 0 0,1 1 0,-1 0 0,1 0 0,-1 0 0,7 3 0,8 3 0,-1 2 0,1 0 0,-1 1 0,-1 1 0,0 0 0,21 18 0,90 92 0,-80-73 0,20 22 0,-38-37 0,1-2 0,2-1 0,53 38 0,-62-55 45,0-1-1,44 16 1,20 9-1544,-57-19-5327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3:29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1482 1 24575,'-276'8'0,"0"13"0,-309 63 0,373-40 0,210-43 0,-14 3 0,0 0 0,0 2 0,1 0 0,-22 12 0,35-17 0,0 0 0,0 0 0,0 0 0,0 0 0,0 1 0,1-1 0,-1 1 0,0-1 0,1 1 0,-1 0 0,1 0 0,0-1 0,0 1 0,-1 0 0,1 0 0,0 0 0,1 1 0,-1-1 0,0 0 0,1 0 0,-1 0 0,1 0 0,-1 1 0,1-1 0,0 0 0,0 1 0,0-1 0,1 0 0,-1 0 0,0 1 0,1-1 0,-1 0 0,1 0 0,0 0 0,0 0 0,0 0 0,0 0 0,2 4 0,5 4 0,0 0 0,0 0 0,1 0 0,0-1 0,0-1 0,1 0 0,14 10 0,90 51 0,-81-50 0,103 56 0,69 41 0,-160-88 0,-2 2 0,54 49 0,-87-70 0,0 1 0,-1 0 0,0 1 0,-1-1 0,0 2 0,0-1 0,10 23 0,-16-29 0,0 0 0,-1 0 0,1 1 0,-1-1 0,0 0 0,0 0 0,-1 1 0,0-1 0,0 0 0,0 1 0,0-1 0,-1 0 0,0 1 0,0-1 0,0 0 0,-1 0 0,0 0 0,0 0 0,0 0 0,0 0 0,-7 8 0,0-1 0,-1-1 0,0-1 0,-1 0 0,0 0 0,0-1 0,-1-1 0,-1 0 0,1 0 0,-1-1 0,0-1 0,-1 0 0,1-1 0,-1-1 0,0 0 0,-1 0 0,-20 1 0,-26 2 0,0-3 0,-99-6 0,102 0 0,42 2 0,-41-3 0,55 3 0,-1 0 0,1 0 0,0-1 0,-1 1 0,1-1 0,-1 0 0,1 1 0,0-1 0,0 0 0,-1 0 0,1-1 0,0 1 0,0 0 0,0-1 0,0 1 0,-2-4 0,4 4 0,-1-1 0,1 1 0,0 0 0,0-1 1,0 1-1,0-1 0,0 1 0,0-1 0,0 1 0,0-1 0,1 1 0,-1 0 0,1-1 0,-1 1 0,1-1 0,-1 1 0,1 0 0,0 0 0,0-1 0,0 1 1,-1 0-1,1 0 0,0 0 0,0 0 0,1 0 0,-1 0 0,0 0 0,0 0 0,2 0 0,42-31-985,-40 29 603,67-39-6444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3:30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24575,'7'0'0,"9"0"0,8 7 0,1 30 0,-4 22 0,-6 14 0,-5 16 0,-5-7-8191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3:31.0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1 24575,'-1'1'0,"1"0"0,-1 1 0,1-1 0,-1 0 0,0 0 0,1 0 0,-1 0 0,0 0 0,0 0 0,0 0 0,0 0 0,0 0 0,0 0 0,0 0 0,0-1 0,0 1 0,0 0 0,0-1 0,-1 1 0,1-1 0,-3 1 0,-5 4 0,-25 14 0,0 1 0,2 2 0,1 1 0,1 1 0,-42 44 0,64-60 0,0 1 0,1 0 0,0 0 0,0 1 0,1-1 0,1 2 0,0-1 0,0 1 0,1-1 0,0 1 0,1 1 0,0-1 0,0 0 0,2 1 0,-1-1 0,1 1 0,1-1 0,0 1 0,1 0 0,0-1 0,1 1 0,0-1 0,5 15 0,5 3 0,1 0 0,2-1 0,0 0 0,2-2 0,1 0 0,29 32 0,138 133 0,-141-150 0,50 50 0,-85-81 0,0 1 0,0 0 0,-1 1 0,-1 0 0,0 0 0,10 27 0,-15-35 0,-1 1 0,1 0 0,-1 0 0,0 0 0,-1 0 0,1 0 0,-1 0 0,0 0 0,0 0 0,0 0 0,-1 0 0,0-1 0,0 1 0,0 0 0,-1 0 0,1 0 0,-4 6 0,1-5 0,0 0 0,0 0 0,-1-1 0,0 1 0,0-1 0,0 0 0,-1-1 0,1 1 0,-1-1 0,0 0 0,-7 3 0,-6 2 0,-1 0 0,0-2 0,-1 0 0,1-2 0,-1 0 0,0-1 0,-28 2 0,30-6-124,-1 1 0,1-2 0,0-1 0,0 0 0,0-1 0,0-1-1,1-1 1,-1-1 0,1 0 0,-26-14 0,-4-7-6702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3:31.8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24575,'7'1'0,"-1"0"0,0 0 0,1 1 0,-1 0 0,0 0 0,9 4 0,13 5 0,-21-9 0,14 4 0,1 0 0,-1 2 0,-1 1 0,1 0 0,18 13 0,-35-19 0,0-1 0,0 1 0,-1-1 0,1 1 0,-1 0 0,0 0 0,0 1 0,0-1 0,-1 1 0,1-1 0,-1 1 0,1 0 0,-1 0 0,-1 0 0,1 0 0,0 0 0,-1 1 0,0-1 0,0 0 0,0 1 0,-1-1 0,1 1 0,-1-1 0,0 0 0,0 1 0,-1-1 0,0 1 0,1-1 0,-1 0 0,-1 1 0,1-1 0,-4 7 0,-13 20 0,13-25 0,1 0 0,0 1 0,0-1 0,1 1 0,-4 10 0,6-16 0,1 0 0,0 1 0,0-1 0,-1 1 0,1-1 0,0 1 0,0-1 0,0 1 0,0-1 0,1 1 0,-1-1 0,0 1 0,1-1 0,-1 1 0,1-1 0,-1 0 0,1 1 0,0-1 0,0 0 0,-1 1 0,1-1 0,0 0 0,0 0 0,0 0 0,0 0 0,0 0 0,1 0 0,-1 0 0,0 0 0,0 0 0,3 1 0,4 1 9,0 1 0,0-1 0,1 0 0,-1 0 0,1-1 0,0-1 0,14 2 0,68-1-524,-64-2-407,24 0-5904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3:32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1402 0 24575,'-29'1'0,"0"2"0,1 0 0,0 2 0,0 1 0,-50 18 0,28-5 0,1 3 0,-53 32 0,80-41 0,0 1 0,1 1 0,1 1 0,0 0 0,1 2 0,1 0 0,-21 28 0,32-38 0,1 1 0,0 0 0,1 0 0,0 1 0,0-1 0,1 1 0,1 0 0,-1 0 0,2 1 0,-1-1 0,2 1 0,-1-1 0,1 1 0,1-1 0,0 1 0,0 0 0,1-1 0,0 1 0,1-1 0,5 17 0,-1-13 0,0 0 0,0-1 0,1 0 0,1 0 0,1-1 0,-1 0 0,21 20 0,84 70 0,-65-62 0,-3-3 0,-17-15 0,-1 1 0,-1 1 0,-1 1 0,41 55 0,-61-74 0,-1 1 0,0-1 0,-1 1 0,1 0 0,-1 0 0,0 0 0,-1 1 0,0-1 0,0 1 0,-1-1 0,0 1 0,0 0 0,0 0 0,-1-1 0,-1 1 0,1 0 0,-1 0 0,0-1 0,-1 1 0,0-1 0,0 1 0,-1-1 0,0 0 0,0 0 0,0 0 0,-1 0 0,0 0 0,-7 7 0,-2 2 0,-1 0 0,-1-1 0,0-1 0,0-1 0,-2 0 0,0-1 0,0 0 0,-27 12 0,-12 2 0,-88 29 0,62-28 0,-2-4 0,-99 15 0,139-32 0,0-1 0,-1-3 0,0-1 0,1-3 0,-1-1 0,-45-9 0,79 10 0,1-1 0,-1 1 0,1-1 0,0-1 0,0 0 0,0-1 0,0 0 0,1 0 0,-1-1 0,-12-11 0,21 17 0,0-1 0,0 0 0,0 0 0,0 0 0,0 0 0,0 1 0,0-1 0,0 0 0,1-1 0,-1 1 0,0 0 0,1 0 0,-1 0 0,1 0 0,0 0 0,-1-1 0,1 1 0,0 0 0,-1 0 0,1-1 0,0 1 0,0 0 0,0 0 0,0-1 0,0 1 0,1 0 0,-1 0 0,0 0 0,0-1 0,1 1 0,-1 0 0,1 0 0,-1 0 0,1 0 0,0-1 0,-1 1 0,1 0 0,0 0 0,0 0 0,0 1 0,-1-1 0,1 0 0,0 0 0,0 0 0,0 1 0,1-1 0,-1 0 0,0 1 0,0-1 0,1 0 0,8-3 0,-1 0 0,1 1 0,0-1 0,-1 2 0,13-2 0,180-14-1365,-99 15-5461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3:34.0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676 0 24575,'24'1'0,"1"0"0,-1 2 0,1 1 0,25 7 0,-38-8 0,0 1 0,0 1 0,0-1 0,0 2 0,-1 0 0,0 0 0,0 1 0,-1 0 0,15 13 0,-21-15 0,1 0 0,-2 0 0,1 0 0,-1 0 0,1 1 0,-1-1 0,-1 1 0,1 0 0,-1-1 0,0 1 0,0 1 0,-1-1 0,0 0 0,0 0 0,0 0 0,-1 1 0,0-1 0,0 0 0,-1 1 0,0-1 0,0 0 0,0 0 0,-1 0 0,1 0 0,-2 0 0,1 0 0,-1 0 0,-5 9 0,-1 1 0,-1-1 0,-1 0 0,0 0 0,0-1 0,-2-1 0,0 0 0,0 0 0,-29 19 0,28-24 0,0 0 0,-1-1 0,0 0 0,-1-1 0,1-1 0,-1 0 0,0-1 0,0-1 0,0-1 0,-1 0 0,1-1 0,-1-1 0,1 0 0,0-1 0,-1-1 0,1 0 0,0-2 0,0 0 0,0 0 0,1-2 0,-1 0 0,1 0 0,0-1 0,-17-13 0,-11-12 0,42 32 0,0-1 0,0 0 0,0 0 0,0 0 0,0 0 0,0 0 0,1 0 0,-1 0 0,0 0 0,1 0 0,-1-1 0,0 1 0,1 0 0,-1 0 0,1 0 0,0-1 0,-1 1 0,1 0 0,0-1 0,0 1 0,0 0 0,0-1 0,0 1 0,0 0 0,0-1 0,0 1 0,1 0 0,-1 0 0,0-1 0,1 1 0,-1 0 0,2-2 0,0 1 0,-1 1 0,1 0 0,0-1 0,0 1 0,0 0 0,0 0 0,0 0 0,0 0 0,0 0 0,0 1 0,0-1 0,0 1 0,0-1 0,0 1 0,1 0 0,-1 0 0,0 0 0,0 0 0,0 0 0,1 0 0,2 2 0,52 12 0,-15 3 0,-1 2 0,-1 1 0,-1 3 0,0 1 0,-2 1 0,-1 2 0,43 43 0,-65-57 0,-1 0 0,0 1 0,-1 1 0,0 0 0,-2 1 0,19 33 0,-27-45 0,0 0 0,-1 1 0,1-1 0,-1 0 0,1 0 0,-1 1 0,0-1 0,-1 0 0,1 1 0,-1-1 0,0 1 0,0-1 0,0 1 0,-1-1 0,0 1 0,0-1 0,0 1 0,0-1 0,0 0 0,-1 0 0,0 0 0,0 0 0,0 0 0,0 0 0,-1 0 0,0-1 0,0 1 0,1-1 0,-2 0 0,1 1 0,0-2 0,-1 1 0,1 0 0,-8 3 0,-7 3 0,0 0 0,-1-1 0,1-2 0,-2 0 0,1-1 0,-1 0 0,1-2 0,-31 2 0,-167-6 0,214 1 0,-72-2 0,0-4 0,1-3 0,-82-21 0,101 9-1365,17 0-5461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33:46.2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24575,'0'7'0,"0"16"0,6 31 0,4 20 0,-2 26 0,-1 2 0,-2-3 0,-2-11 0,-1-13 0,-1-14 0,-1-16-8191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33:48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 24575,'1249'-2'0,"1323"5"0,-1412 25 0,-11 87 0,43 47 0,583 80 0,-1609-215 0,236 72 0,-334-77 0,0 4 0,-1 2 0,-2 4 0,-1 2 0,117 84 0,-105-57 0,-3 2 0,-3 4 0,-2 2 0,104 142 0,4 32 0,396 597 0,-478-666 0,112 295 0,-99-210 0,-1-15 0,287 719 0,-296-693 0,96 307 0,-177-513 0,-16-49-1365,-9-32-5461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33:49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24575,'7'0'0,"-1"1"0,0 0 0,0 1 0,-1-1 0,1 1 0,0 0 0,0 1 0,-1-1 0,0 1 0,1 0 0,-1 1 0,0-1 0,7 7 0,8 8 0,31 36 0,-36-36 0,253 314 0,-176-212 0,-85-110 0,0-2 0,0 1 0,1-1 0,0 0 0,1-1 0,0 1 0,0-2 0,0 0 0,13 7 0,-15-10 0,0-1 0,0 0 0,1 0 0,-1 0 0,1-1 0,-1 0 0,1-1 0,-1 0 0,1 0 0,0 0 0,-1-1 0,1 0 0,-1-1 0,9-2 0,-1 0 0,25-8 0,1 1 0,0 3 0,1 1 0,-1 2 0,77 0 0,58 30-900,-162-23 435,75 14-6361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47:05.8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 1 24575,'-10'10'0,"-15"36"0,-2 20 0,3 30 0,5 31 0,7 25 0,4 8 0,5-13 0,2-20 0,1-22 0,1-29-8191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47:06.9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316 0 24575,'0'11'0,"-10"24"0,-4 17 0,-10 20 0,-11 9 0,0 2 0,6-4 0,-3-4 0,5 5 0,-4 1 0,3-3 0,6-5 0,8-4 0,5-3 0,5-2 0,2-2 0,3-1 0,0-10-8191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47:09.7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1343 24575,'70'2'0,"-1"4"0,0 2 0,-1 4 0,0 2 0,77 27 0,-39-11 0,2-6 0,0-4 0,2-5 0,154 1 0,1630-77 0,-481-6 0,-511 37 0,5 0 0,-603 29 0,317-8 0,6-52 0,-248 6 0,662-12 0,1723 74 0,2223-7 0,-3468 32 0,-150-1 0,-1308-30 0,733-3 0,11-36 0,-325-9 0,97-15-195,2403-247-781,-166 105 1952,-1622 174-763,60-4-231,-352-13 22,515-21-153,-370 49-279,227-8 131,-495-30 297,-616 36 0,-2-8 0,271-85 0,-246 40-3,-127 49 151,-52 23-106,-1 0 0,0 0 1,0 0-1,1 1 0,-1 0 1,0 0-1,1 0 0,0 0 0,-1 1 1,1-1-1,-1 1 0,8 1 0,-10 0-34,1 1 0,-1-1-1,0 0 1,1 1 0,-1 0-1,0-1 1,0 1 0,0 0-1,0 0 1,0 1-1,0-1 1,-1 0 0,1 0-1,-1 1 1,0-1 0,1 1-1,-1-1 1,0 1 0,0 0-1,-1-1 1,1 1 0,0 3-1,4 15-7,-1 0 0,-1 1 0,-1-1 0,0 29 0,-9 96 0,6-138 0,-105 680-1365,85-580-5461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47:10.6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0 149 24575,'0'11'0,"0"13"0,0 25 0,0 24 0,11 21 0,3 16 0,10-11 0,11-12 0,21-52 0,33-74 0,53-73 0,35-49 0,29-7 0,-10 24 0,-39 37-8191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3:11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18640 3827 24575,'7'-5'0,"-8"-14"0,-8-26 0,-26-80 0,24 90 0,-105-325 0,-68-225 0,76 181 0,-64-209 0,158 568 0,-3 1 0,-22-43 0,30 71 0,0 0 0,-1 1 0,0 0 0,-1 1 0,-1 0 0,-1 1 0,1 0 0,-27-19 0,-1 7 0,-2 2 0,-1 2 0,-1 1 0,-71-20 0,-162-46 0,-404-80 0,-770-85 0,-298 61 0,808 96 0,-318-69 0,737 90 0,-834-46 0,10 79 0,-680 75 0,378 26 0,1361-53 0,-1992 6 0,1475-16 0,355-19 127,29 0-1619,384 21-5334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23:12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381 1 24575,'-15'1'0,"-1"1"0,1 0 0,0 2 0,0-1 0,0 2 0,0 0 0,0 1 0,1 0 0,0 1 0,-20 14 0,5-2 0,0 2 0,2 2 0,-39 38 0,61-56 0,0 0 0,0 1 0,0-1 0,0 1 0,1 0 0,0 0 0,-5 10 0,8-14 0,0 1 0,0-1 0,1 1 0,-1-1 0,1 1 0,0-1 0,0 1 0,0-1 0,0 1 0,0 0 0,0-1 0,1 1 0,-1-1 0,1 1 0,0-1 0,0 0 0,0 1 0,0-1 0,0 0 0,0 1 0,0-1 0,1 0 0,3 4 0,26 30 0,66 58 0,-16-16 0,-60-57-97,229 218-1171,-185-188-5558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38:42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22665 24575,'11'-18'0,"0"0"0,1 1 0,1 0 0,0 1 0,1 1 0,21-18 0,0-2 0,651-695 0,126-129 0,-8 93 0,-175 171 0,-24-21 0,-8-93 0,67-277 0,-100-63 0,-451 783 0,84-298 0,38-293 0,-162 578 0,68-299 0,-26-5 0,-25-4 0,23-950 0,-109 1259 0,9-466 0,37 7 0,68-136 0,35-406 0,-102 145 0,-48 1046 0,-5-1 0,-17-119 0,12 168 0,-2 0 0,-2 0 0,-1 1 0,-2 0 0,-2 2 0,-1 0 0,-36-57 0,-113-148 0,-79-129 0,89 94 0,-214-537 0,333 713 0,-23-104 0,46 143 0,3 0 0,3-1 0,0-63 0,20-453 0,1 196 0,-12-699 0,-44 528 0,35 511-455,-1 1 0,-20-52 0,15 55-6371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0:38:43.8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1193 24575,'2'-1'0,"-1"1"0,1 0 0,-1-1 0,1 0 0,-1 1 0,1-1 0,-1 0 0,1 0 0,-1 1 0,1-1 0,-1 0 0,0 0 0,0-1 0,0 1 0,1 0 0,-1 0 0,0-1 0,0 1 0,-1 0 0,2-3 0,4-3 0,45-65 0,57-103 0,-49 74 0,74-122 0,114-183 0,-233 383 0,1 1 0,1 0 0,1 1 0,35-33 0,-47 49 0,2 1 0,-1-1 0,0 1 0,1 0 0,0 0 0,0 1 0,0 0 0,1 0 0,-1 1 0,0 0 0,1 0 0,0 0 0,-1 1 0,1 1 0,0-1 0,0 1 0,0 0 0,-1 1 0,1 0 0,12 3 0,26 11 0,0 2 0,-2 2 0,0 2 0,79 52 0,-46-28 0,-37-22 0,-1 3 0,-1 1 0,-2 1 0,0 2 0,-2 2 0,43 51 0,34 70-1365,-71-86-5461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realisai.com/en/blog/tutorial-19-parsing-iii-pcfgs-and-inside-outside-algorithm/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demo.clab.cs.cmu.edu</a:t>
            </a:r>
            <a:r>
              <a:rPr lang="en-US"/>
              <a:t>/NLP/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89F41-3A46-5C48-8B12-8A663AA0B3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18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part-of-speech </a:t>
            </a:r>
            <a:r>
              <a:rPr lang="zh-CN" altLang="en-US" dirty="0"/>
              <a:t>词性</a:t>
            </a:r>
            <a:endParaRPr lang="en-US" altLang="zh-CN" dirty="0"/>
          </a:p>
          <a:p>
            <a:r>
              <a:rPr lang="zh-CN" altLang="en-US" dirty="0"/>
              <a:t>主语是 </a:t>
            </a:r>
            <a:r>
              <a:rPr lang="en-US" altLang="zh-CN" b="1" dirty="0"/>
              <a:t>British left</a:t>
            </a:r>
            <a:r>
              <a:rPr lang="zh-CN" altLang="en-US" dirty="0"/>
              <a:t>（英国左翼 </a:t>
            </a:r>
            <a:r>
              <a:rPr lang="en-US" altLang="zh-CN" dirty="0"/>
              <a:t>/ </a:t>
            </a:r>
            <a:r>
              <a:rPr lang="zh-CN" altLang="en-US" dirty="0"/>
              <a:t>英国左派人士），谓语动词是 </a:t>
            </a:r>
            <a:r>
              <a:rPr lang="en-US" altLang="zh-CN" b="1" dirty="0"/>
              <a:t>waffles</a:t>
            </a:r>
            <a:r>
              <a:rPr lang="zh-CN" altLang="en-US" dirty="0"/>
              <a:t>（</a:t>
            </a:r>
            <a:r>
              <a:rPr lang="en-US" altLang="zh-CN" dirty="0"/>
              <a:t>waffle </a:t>
            </a:r>
            <a:r>
              <a:rPr lang="zh-CN" altLang="en-US" dirty="0"/>
              <a:t>作动词表示“优柔寡断”、“胡扯吞吐”、“立场摇摆不定”），介词短语 </a:t>
            </a:r>
            <a:r>
              <a:rPr lang="en-US" altLang="zh-CN" b="1" dirty="0"/>
              <a:t>on Falkland Islands</a:t>
            </a:r>
            <a:r>
              <a:rPr lang="zh-CN" altLang="en-US" dirty="0"/>
              <a:t>（在福克兰群岛问题上）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85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Compounds </a:t>
            </a:r>
            <a:r>
              <a:rPr lang="zh-CN" altLang="en-US" dirty="0"/>
              <a:t>复利累积效应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131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0" name="Shape 2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Markov chains are used to model sequences of states. 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4" name="Shape 4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DT DT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6" name="Shape 4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DT DT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5" name="Shape 5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E-step of Baum-Welch has forward/backward inference passes so sometimes called forward-backward algorithm in NLP vs inside-outside algorithm (EM for trees). </a:t>
            </a:r>
          </a:p>
          <a:p>
            <a:endParaRPr/>
          </a:p>
          <a:p>
            <a:r>
              <a:t>Alternative is Viterbi training (in E-step, take just one path - the best scoring path)</a:t>
            </a:r>
          </a:p>
          <a:p>
            <a:endParaRPr/>
          </a:p>
          <a:p>
            <a:r>
              <a:t>Non-convex, initialization matters.  Can get stuck on saddle points.</a:t>
            </a:r>
          </a:p>
          <a:p>
            <a:endParaRPr/>
          </a:p>
          <a:p>
            <a:r>
              <a:rPr u="sng">
                <a:hlinkClick r:id="rId3"/>
              </a:rPr>
              <a:t>https://www.borealisai.com/en/blog/tutorial-19-parsing-iii-pcfgs-and-inside-outside-algorithm/</a:t>
            </a:r>
          </a:p>
          <a:p>
            <a:r>
              <a:t>Viterbi EM (hard EM) vs soft EM (proper EM)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Shape 6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3" name="Shape 6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K^n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7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5" name="Shape 7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/>
              <a:t>vih</a:t>
            </a:r>
            <a:r>
              <a:rPr lang="en-US" dirty="0"/>
              <a:t>-TER-bee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vih</a:t>
            </a:r>
            <a:r>
              <a:rPr lang="en-US" dirty="0"/>
              <a:t>-TER-bee</a:t>
            </a:r>
          </a:p>
        </p:txBody>
      </p:sp>
    </p:spTree>
    <p:extLst>
      <p:ext uri="{BB962C8B-B14F-4D97-AF65-F5344CB8AC3E}">
        <p14:creationId xmlns:p14="http://schemas.microsoft.com/office/powerpoint/2010/main" val="2478579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Shape 108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87" name="Shape 10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Viterbi/Greedy decoding gives the same thing….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854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Shape 127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3" name="Shape 12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O (T x S x S)</a:t>
            </a:r>
          </a:p>
          <a:p>
            <a:r>
              <a:rPr dirty="0"/>
              <a:t>Similar to the iterative algorithm you implemented for HW1 (dynamic programming)</a:t>
            </a:r>
          </a:p>
          <a:p>
            <a:r>
              <a:rPr dirty="0"/>
              <a:t>max-sum algorithm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/</a:t>
            </a:r>
            <a:r>
              <a:rPr lang="en-US" dirty="0" err="1"/>
              <a:t>wɪd</a:t>
            </a:r>
            <a:r>
              <a:rPr lang="el-GR" dirty="0"/>
              <a:t>θ/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8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Shape 160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6" name="Shape 16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Forward algorithm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Shape 169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3" name="Shape 16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The left is proportional to the right</a:t>
            </a: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Shape 17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5" name="Shape 17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Hidden state need to be summed over</a:t>
            </a:r>
          </a:p>
          <a:p>
            <a:endParaRPr/>
          </a:p>
          <a:p>
            <a:r>
              <a:t>Normalization can be local (over single state) or global (over sequence of states)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Shape 179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0" name="Shape 18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Hidden state need to be summed over</a:t>
            </a:r>
          </a:p>
          <a:p>
            <a:endParaRPr dirty="0"/>
          </a:p>
          <a:p>
            <a:r>
              <a:rPr dirty="0"/>
              <a:t>Best sequence can be found using the Viterbi algorithm</a:t>
            </a:r>
          </a:p>
          <a:p>
            <a:endParaRPr dirty="0"/>
          </a:p>
          <a:p>
            <a:r>
              <a:rPr dirty="0"/>
              <a:t>Find parameters using variant of Forward algorithm (or SGD)</a:t>
            </a:r>
          </a:p>
          <a:p>
            <a:endParaRPr dirty="0"/>
          </a:p>
          <a:p>
            <a:r>
              <a:rPr dirty="0"/>
              <a:t>Can be used with neural networks to refine / post process output for consistency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21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6231433" y="863203"/>
            <a:ext cx="17439681" cy="1162645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lnSpc>
                <a:spcPct val="100000"/>
              </a:lnSpc>
              <a:spcBef>
                <a:spcPts val="4500"/>
              </a:spcBef>
              <a:defRPr sz="3800"/>
            </a:lvl1pPr>
            <a:lvl2pPr marL="808264" indent="-465364">
              <a:lnSpc>
                <a:spcPct val="100000"/>
              </a:lnSpc>
              <a:spcBef>
                <a:spcPts val="4500"/>
              </a:spcBef>
              <a:defRPr sz="3800"/>
            </a:lvl2pPr>
            <a:lvl3pPr marL="1151164" indent="-465364">
              <a:lnSpc>
                <a:spcPct val="100000"/>
              </a:lnSpc>
              <a:spcBef>
                <a:spcPts val="4500"/>
              </a:spcBef>
              <a:defRPr sz="3800"/>
            </a:lvl3pPr>
            <a:lvl4pPr marL="1494064" indent="-465364">
              <a:lnSpc>
                <a:spcPct val="100000"/>
              </a:lnSpc>
              <a:spcBef>
                <a:spcPts val="4500"/>
              </a:spcBef>
              <a:defRPr sz="3800"/>
            </a:lvl4pPr>
            <a:lvl5pPr marL="1836964" indent="-465364">
              <a:lnSpc>
                <a:spcPct val="100000"/>
              </a:lnSpc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91704" y="1250156"/>
            <a:ext cx="16850320" cy="112335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5609094" cy="7129798"/>
          </a:xfrm>
          <a:prstGeom prst="rect">
            <a:avLst/>
          </a:prstGeom>
        </p:spPr>
        <p:txBody>
          <a:bodyPr/>
          <a:lstStyle>
            <a:lvl1pPr marL="6032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  <a:lvl2pPr marL="10477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2pPr>
            <a:lvl3pPr marL="14922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3pPr>
            <a:lvl4pPr marL="19367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4pPr>
            <a:lvl5pPr marL="23812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titleStyle>
    <p:bodyStyle>
      <a:lvl1pPr marL="611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customXml" Target="../ink/ink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29.png"/><Relationship Id="rId10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29.png"/><Relationship Id="rId10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customXml" Target="../ink/ink5.xml"/><Relationship Id="rId18" Type="http://schemas.openxmlformats.org/officeDocument/2006/relationships/image" Target="../media/image43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39.png"/><Relationship Id="rId17" Type="http://schemas.openxmlformats.org/officeDocument/2006/relationships/customXml" Target="../ink/ink7.xml"/><Relationship Id="rId2" Type="http://schemas.openxmlformats.org/officeDocument/2006/relationships/image" Target="../media/image26.png"/><Relationship Id="rId16" Type="http://schemas.openxmlformats.org/officeDocument/2006/relationships/image" Target="../media/image42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8.png"/><Relationship Id="rId5" Type="http://schemas.openxmlformats.org/officeDocument/2006/relationships/image" Target="../media/image29.png"/><Relationship Id="rId15" Type="http://schemas.openxmlformats.org/officeDocument/2006/relationships/customXml" Target="../ink/ink6.xml"/><Relationship Id="rId10" Type="http://schemas.openxmlformats.org/officeDocument/2006/relationships/image" Target="../media/image14.png"/><Relationship Id="rId19" Type="http://schemas.openxmlformats.org/officeDocument/2006/relationships/customXml" Target="../ink/ink8.xml"/><Relationship Id="rId4" Type="http://schemas.openxmlformats.org/officeDocument/2006/relationships/image" Target="../media/image28.png"/><Relationship Id="rId9" Type="http://schemas.openxmlformats.org/officeDocument/2006/relationships/image" Target="../media/image35.png"/><Relationship Id="rId1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.xml"/><Relationship Id="rId18" Type="http://schemas.openxmlformats.org/officeDocument/2006/relationships/image" Target="../media/image59.png"/><Relationship Id="rId26" Type="http://schemas.openxmlformats.org/officeDocument/2006/relationships/image" Target="../media/image63.png"/><Relationship Id="rId21" Type="http://schemas.openxmlformats.org/officeDocument/2006/relationships/customXml" Target="../ink/ink14.xml"/><Relationship Id="rId34" Type="http://schemas.openxmlformats.org/officeDocument/2006/relationships/image" Target="../media/image67.png"/><Relationship Id="rId7" Type="http://schemas.openxmlformats.org/officeDocument/2006/relationships/image" Target="../media/image52.png"/><Relationship Id="rId12" Type="http://schemas.openxmlformats.org/officeDocument/2006/relationships/image" Target="../media/image56.png"/><Relationship Id="rId17" Type="http://schemas.openxmlformats.org/officeDocument/2006/relationships/customXml" Target="../ink/ink12.xml"/><Relationship Id="rId25" Type="http://schemas.openxmlformats.org/officeDocument/2006/relationships/customXml" Target="../ink/ink16.xml"/><Relationship Id="rId33" Type="http://schemas.openxmlformats.org/officeDocument/2006/relationships/customXml" Target="../ink/ink20.xml"/><Relationship Id="rId38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8.png"/><Relationship Id="rId20" Type="http://schemas.openxmlformats.org/officeDocument/2006/relationships/image" Target="../media/image60.png"/><Relationship Id="rId29" Type="http://schemas.openxmlformats.org/officeDocument/2006/relationships/customXml" Target="../ink/ink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customXml" Target="../ink/ink9.xml"/><Relationship Id="rId24" Type="http://schemas.openxmlformats.org/officeDocument/2006/relationships/image" Target="../media/image62.png"/><Relationship Id="rId32" Type="http://schemas.openxmlformats.org/officeDocument/2006/relationships/image" Target="../media/image66.png"/><Relationship Id="rId37" Type="http://schemas.openxmlformats.org/officeDocument/2006/relationships/customXml" Target="../ink/ink22.xml"/><Relationship Id="rId5" Type="http://schemas.openxmlformats.org/officeDocument/2006/relationships/image" Target="../media/image51.png"/><Relationship Id="rId15" Type="http://schemas.openxmlformats.org/officeDocument/2006/relationships/customXml" Target="../ink/ink11.xml"/><Relationship Id="rId23" Type="http://schemas.openxmlformats.org/officeDocument/2006/relationships/customXml" Target="../ink/ink15.xml"/><Relationship Id="rId28" Type="http://schemas.openxmlformats.org/officeDocument/2006/relationships/image" Target="../media/image64.png"/><Relationship Id="rId36" Type="http://schemas.openxmlformats.org/officeDocument/2006/relationships/image" Target="../media/image68.png"/><Relationship Id="rId10" Type="http://schemas.openxmlformats.org/officeDocument/2006/relationships/image" Target="../media/image54.png"/><Relationship Id="rId19" Type="http://schemas.openxmlformats.org/officeDocument/2006/relationships/customXml" Target="../ink/ink13.xml"/><Relationship Id="rId31" Type="http://schemas.openxmlformats.org/officeDocument/2006/relationships/customXml" Target="../ink/ink19.xml"/><Relationship Id="rId4" Type="http://schemas.openxmlformats.org/officeDocument/2006/relationships/image" Target="../media/image50.png"/><Relationship Id="rId9" Type="http://schemas.openxmlformats.org/officeDocument/2006/relationships/image" Target="../media/image53.png"/><Relationship Id="rId14" Type="http://schemas.openxmlformats.org/officeDocument/2006/relationships/image" Target="../media/image57.png"/><Relationship Id="rId22" Type="http://schemas.openxmlformats.org/officeDocument/2006/relationships/image" Target="../media/image61.png"/><Relationship Id="rId27" Type="http://schemas.openxmlformats.org/officeDocument/2006/relationships/customXml" Target="../ink/ink17.xml"/><Relationship Id="rId30" Type="http://schemas.openxmlformats.org/officeDocument/2006/relationships/image" Target="../media/image65.png"/><Relationship Id="rId35" Type="http://schemas.openxmlformats.org/officeDocument/2006/relationships/customXml" Target="../ink/ink21.xml"/><Relationship Id="rId8" Type="http://schemas.openxmlformats.org/officeDocument/2006/relationships/image" Target="../media/image40.png"/><Relationship Id="rId3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8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96.png"/><Relationship Id="rId7" Type="http://schemas.openxmlformats.org/officeDocument/2006/relationships/image" Target="../media/image9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png"/><Relationship Id="rId11" Type="http://schemas.openxmlformats.org/officeDocument/2006/relationships/image" Target="../media/image102.png"/><Relationship Id="rId5" Type="http://schemas.openxmlformats.org/officeDocument/2006/relationships/image" Target="../media/image98.png"/><Relationship Id="rId10" Type="http://schemas.openxmlformats.org/officeDocument/2006/relationships/image" Target="../media/image101.png"/><Relationship Id="rId4" Type="http://schemas.openxmlformats.org/officeDocument/2006/relationships/image" Target="../media/image97.png"/><Relationship Id="rId9" Type="http://schemas.openxmlformats.org/officeDocument/2006/relationships/image" Target="../media/image100.png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4.xml"/><Relationship Id="rId21" Type="http://schemas.openxmlformats.org/officeDocument/2006/relationships/customXml" Target="../ink/ink26.xml"/><Relationship Id="rId42" Type="http://schemas.openxmlformats.org/officeDocument/2006/relationships/image" Target="../media/image126.png"/><Relationship Id="rId63" Type="http://schemas.openxmlformats.org/officeDocument/2006/relationships/customXml" Target="../ink/ink47.xml"/><Relationship Id="rId84" Type="http://schemas.openxmlformats.org/officeDocument/2006/relationships/image" Target="../media/image147.png"/><Relationship Id="rId16" Type="http://schemas.openxmlformats.org/officeDocument/2006/relationships/image" Target="../media/image113.png"/><Relationship Id="rId107" Type="http://schemas.openxmlformats.org/officeDocument/2006/relationships/customXml" Target="../ink/ink69.xml"/><Relationship Id="rId11" Type="http://schemas.openxmlformats.org/officeDocument/2006/relationships/image" Target="../media/image109.png"/><Relationship Id="rId32" Type="http://schemas.openxmlformats.org/officeDocument/2006/relationships/image" Target="../media/image121.png"/><Relationship Id="rId37" Type="http://schemas.openxmlformats.org/officeDocument/2006/relationships/customXml" Target="../ink/ink34.xml"/><Relationship Id="rId53" Type="http://schemas.openxmlformats.org/officeDocument/2006/relationships/customXml" Target="../ink/ink42.xml"/><Relationship Id="rId58" Type="http://schemas.openxmlformats.org/officeDocument/2006/relationships/image" Target="../media/image134.png"/><Relationship Id="rId74" Type="http://schemas.openxmlformats.org/officeDocument/2006/relationships/image" Target="../media/image142.png"/><Relationship Id="rId79" Type="http://schemas.openxmlformats.org/officeDocument/2006/relationships/customXml" Target="../ink/ink55.xml"/><Relationship Id="rId102" Type="http://schemas.openxmlformats.org/officeDocument/2006/relationships/image" Target="../media/image156.png"/><Relationship Id="rId123" Type="http://schemas.openxmlformats.org/officeDocument/2006/relationships/customXml" Target="../ink/ink77.xml"/><Relationship Id="rId128" Type="http://schemas.openxmlformats.org/officeDocument/2006/relationships/image" Target="../media/image169.png"/><Relationship Id="rId5" Type="http://schemas.openxmlformats.org/officeDocument/2006/relationships/image" Target="../media/image91.png"/><Relationship Id="rId90" Type="http://schemas.openxmlformats.org/officeDocument/2006/relationships/image" Target="../media/image150.png"/><Relationship Id="rId95" Type="http://schemas.openxmlformats.org/officeDocument/2006/relationships/customXml" Target="../ink/ink63.xml"/><Relationship Id="rId22" Type="http://schemas.openxmlformats.org/officeDocument/2006/relationships/image" Target="../media/image116.png"/><Relationship Id="rId27" Type="http://schemas.openxmlformats.org/officeDocument/2006/relationships/customXml" Target="../ink/ink29.xml"/><Relationship Id="rId43" Type="http://schemas.openxmlformats.org/officeDocument/2006/relationships/customXml" Target="../ink/ink37.xml"/><Relationship Id="rId48" Type="http://schemas.openxmlformats.org/officeDocument/2006/relationships/image" Target="../media/image129.png"/><Relationship Id="rId64" Type="http://schemas.openxmlformats.org/officeDocument/2006/relationships/image" Target="../media/image137.png"/><Relationship Id="rId69" Type="http://schemas.openxmlformats.org/officeDocument/2006/relationships/customXml" Target="../ink/ink50.xml"/><Relationship Id="rId113" Type="http://schemas.openxmlformats.org/officeDocument/2006/relationships/customXml" Target="../ink/ink72.xml"/><Relationship Id="rId118" Type="http://schemas.openxmlformats.org/officeDocument/2006/relationships/image" Target="../media/image164.png"/><Relationship Id="rId134" Type="http://schemas.openxmlformats.org/officeDocument/2006/relationships/image" Target="../media/image172.png"/><Relationship Id="rId80" Type="http://schemas.openxmlformats.org/officeDocument/2006/relationships/image" Target="../media/image145.png"/><Relationship Id="rId85" Type="http://schemas.openxmlformats.org/officeDocument/2006/relationships/customXml" Target="../ink/ink58.xml"/><Relationship Id="rId12" Type="http://schemas.openxmlformats.org/officeDocument/2006/relationships/image" Target="../media/image110.png"/><Relationship Id="rId17" Type="http://schemas.openxmlformats.org/officeDocument/2006/relationships/customXml" Target="../ink/ink24.xml"/><Relationship Id="rId33" Type="http://schemas.openxmlformats.org/officeDocument/2006/relationships/customXml" Target="../ink/ink32.xml"/><Relationship Id="rId38" Type="http://schemas.openxmlformats.org/officeDocument/2006/relationships/image" Target="../media/image124.png"/><Relationship Id="rId59" Type="http://schemas.openxmlformats.org/officeDocument/2006/relationships/customXml" Target="../ink/ink45.xml"/><Relationship Id="rId103" Type="http://schemas.openxmlformats.org/officeDocument/2006/relationships/customXml" Target="../ink/ink67.xml"/><Relationship Id="rId108" Type="http://schemas.openxmlformats.org/officeDocument/2006/relationships/image" Target="../media/image159.png"/><Relationship Id="rId124" Type="http://schemas.openxmlformats.org/officeDocument/2006/relationships/image" Target="../media/image167.png"/><Relationship Id="rId129" Type="http://schemas.openxmlformats.org/officeDocument/2006/relationships/customXml" Target="../ink/ink80.xml"/><Relationship Id="rId54" Type="http://schemas.openxmlformats.org/officeDocument/2006/relationships/image" Target="../media/image132.png"/><Relationship Id="rId70" Type="http://schemas.openxmlformats.org/officeDocument/2006/relationships/image" Target="../media/image140.png"/><Relationship Id="rId75" Type="http://schemas.openxmlformats.org/officeDocument/2006/relationships/customXml" Target="../ink/ink53.xml"/><Relationship Id="rId91" Type="http://schemas.openxmlformats.org/officeDocument/2006/relationships/customXml" Target="../ink/ink61.xml"/><Relationship Id="rId96" Type="http://schemas.openxmlformats.org/officeDocument/2006/relationships/image" Target="../media/image1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3.png"/><Relationship Id="rId23" Type="http://schemas.openxmlformats.org/officeDocument/2006/relationships/customXml" Target="../ink/ink27.xml"/><Relationship Id="rId28" Type="http://schemas.openxmlformats.org/officeDocument/2006/relationships/image" Target="../media/image119.png"/><Relationship Id="rId49" Type="http://schemas.openxmlformats.org/officeDocument/2006/relationships/customXml" Target="../ink/ink40.xml"/><Relationship Id="rId114" Type="http://schemas.openxmlformats.org/officeDocument/2006/relationships/image" Target="../media/image162.png"/><Relationship Id="rId119" Type="http://schemas.openxmlformats.org/officeDocument/2006/relationships/customXml" Target="../ink/ink75.xml"/><Relationship Id="rId44" Type="http://schemas.openxmlformats.org/officeDocument/2006/relationships/image" Target="../media/image127.png"/><Relationship Id="rId60" Type="http://schemas.openxmlformats.org/officeDocument/2006/relationships/image" Target="../media/image135.png"/><Relationship Id="rId65" Type="http://schemas.openxmlformats.org/officeDocument/2006/relationships/customXml" Target="../ink/ink48.xml"/><Relationship Id="rId81" Type="http://schemas.openxmlformats.org/officeDocument/2006/relationships/customXml" Target="../ink/ink56.xml"/><Relationship Id="rId86" Type="http://schemas.openxmlformats.org/officeDocument/2006/relationships/image" Target="../media/image148.png"/><Relationship Id="rId130" Type="http://schemas.openxmlformats.org/officeDocument/2006/relationships/image" Target="../media/image170.png"/><Relationship Id="rId13" Type="http://schemas.openxmlformats.org/officeDocument/2006/relationships/image" Target="../media/image111.png"/><Relationship Id="rId18" Type="http://schemas.openxmlformats.org/officeDocument/2006/relationships/image" Target="../media/image114.png"/><Relationship Id="rId39" Type="http://schemas.openxmlformats.org/officeDocument/2006/relationships/customXml" Target="../ink/ink35.xml"/><Relationship Id="rId109" Type="http://schemas.openxmlformats.org/officeDocument/2006/relationships/customXml" Target="../ink/ink70.xml"/><Relationship Id="rId34" Type="http://schemas.openxmlformats.org/officeDocument/2006/relationships/image" Target="../media/image122.png"/><Relationship Id="rId50" Type="http://schemas.openxmlformats.org/officeDocument/2006/relationships/image" Target="../media/image130.png"/><Relationship Id="rId55" Type="http://schemas.openxmlformats.org/officeDocument/2006/relationships/customXml" Target="../ink/ink43.xml"/><Relationship Id="rId76" Type="http://schemas.openxmlformats.org/officeDocument/2006/relationships/image" Target="../media/image143.png"/><Relationship Id="rId97" Type="http://schemas.openxmlformats.org/officeDocument/2006/relationships/customXml" Target="../ink/ink64.xml"/><Relationship Id="rId104" Type="http://schemas.openxmlformats.org/officeDocument/2006/relationships/image" Target="../media/image157.png"/><Relationship Id="rId120" Type="http://schemas.openxmlformats.org/officeDocument/2006/relationships/image" Target="../media/image165.png"/><Relationship Id="rId125" Type="http://schemas.openxmlformats.org/officeDocument/2006/relationships/customXml" Target="../ink/ink78.xml"/><Relationship Id="rId7" Type="http://schemas.openxmlformats.org/officeDocument/2006/relationships/image" Target="../media/image104.png"/><Relationship Id="rId71" Type="http://schemas.openxmlformats.org/officeDocument/2006/relationships/customXml" Target="../ink/ink51.xml"/><Relationship Id="rId92" Type="http://schemas.openxmlformats.org/officeDocument/2006/relationships/image" Target="../media/image151.png"/><Relationship Id="rId2" Type="http://schemas.openxmlformats.org/officeDocument/2006/relationships/image" Target="../media/image33.png"/><Relationship Id="rId29" Type="http://schemas.openxmlformats.org/officeDocument/2006/relationships/customXml" Target="../ink/ink30.xml"/><Relationship Id="rId24" Type="http://schemas.openxmlformats.org/officeDocument/2006/relationships/image" Target="../media/image117.png"/><Relationship Id="rId40" Type="http://schemas.openxmlformats.org/officeDocument/2006/relationships/image" Target="../media/image125.png"/><Relationship Id="rId45" Type="http://schemas.openxmlformats.org/officeDocument/2006/relationships/customXml" Target="../ink/ink38.xml"/><Relationship Id="rId66" Type="http://schemas.openxmlformats.org/officeDocument/2006/relationships/image" Target="../media/image138.png"/><Relationship Id="rId87" Type="http://schemas.openxmlformats.org/officeDocument/2006/relationships/customXml" Target="../ink/ink59.xml"/><Relationship Id="rId110" Type="http://schemas.openxmlformats.org/officeDocument/2006/relationships/image" Target="../media/image160.png"/><Relationship Id="rId115" Type="http://schemas.openxmlformats.org/officeDocument/2006/relationships/customXml" Target="../ink/ink73.xml"/><Relationship Id="rId131" Type="http://schemas.openxmlformats.org/officeDocument/2006/relationships/customXml" Target="../ink/ink81.xml"/><Relationship Id="rId61" Type="http://schemas.openxmlformats.org/officeDocument/2006/relationships/customXml" Target="../ink/ink46.xml"/><Relationship Id="rId82" Type="http://schemas.openxmlformats.org/officeDocument/2006/relationships/image" Target="../media/image146.png"/><Relationship Id="rId19" Type="http://schemas.openxmlformats.org/officeDocument/2006/relationships/customXml" Target="../ink/ink25.xml"/><Relationship Id="rId14" Type="http://schemas.openxmlformats.org/officeDocument/2006/relationships/image" Target="../media/image112.png"/><Relationship Id="rId30" Type="http://schemas.openxmlformats.org/officeDocument/2006/relationships/image" Target="../media/image120.png"/><Relationship Id="rId35" Type="http://schemas.openxmlformats.org/officeDocument/2006/relationships/customXml" Target="../ink/ink33.xml"/><Relationship Id="rId56" Type="http://schemas.openxmlformats.org/officeDocument/2006/relationships/image" Target="../media/image133.png"/><Relationship Id="rId77" Type="http://schemas.openxmlformats.org/officeDocument/2006/relationships/customXml" Target="../ink/ink54.xml"/><Relationship Id="rId100" Type="http://schemas.openxmlformats.org/officeDocument/2006/relationships/image" Target="../media/image155.png"/><Relationship Id="rId105" Type="http://schemas.openxmlformats.org/officeDocument/2006/relationships/customXml" Target="../ink/ink68.xml"/><Relationship Id="rId126" Type="http://schemas.openxmlformats.org/officeDocument/2006/relationships/image" Target="../media/image168.png"/><Relationship Id="rId8" Type="http://schemas.openxmlformats.org/officeDocument/2006/relationships/image" Target="../media/image105.png"/><Relationship Id="rId51" Type="http://schemas.openxmlformats.org/officeDocument/2006/relationships/customXml" Target="../ink/ink41.xml"/><Relationship Id="rId72" Type="http://schemas.openxmlformats.org/officeDocument/2006/relationships/image" Target="../media/image141.png"/><Relationship Id="rId93" Type="http://schemas.openxmlformats.org/officeDocument/2006/relationships/customXml" Target="../ink/ink62.xml"/><Relationship Id="rId98" Type="http://schemas.openxmlformats.org/officeDocument/2006/relationships/image" Target="../media/image154.png"/><Relationship Id="rId121" Type="http://schemas.openxmlformats.org/officeDocument/2006/relationships/customXml" Target="../ink/ink76.xml"/><Relationship Id="rId3" Type="http://schemas.openxmlformats.org/officeDocument/2006/relationships/image" Target="../media/image34.png"/><Relationship Id="rId25" Type="http://schemas.openxmlformats.org/officeDocument/2006/relationships/customXml" Target="../ink/ink28.xml"/><Relationship Id="rId46" Type="http://schemas.openxmlformats.org/officeDocument/2006/relationships/image" Target="../media/image128.png"/><Relationship Id="rId67" Type="http://schemas.openxmlformats.org/officeDocument/2006/relationships/customXml" Target="../ink/ink49.xml"/><Relationship Id="rId116" Type="http://schemas.openxmlformats.org/officeDocument/2006/relationships/image" Target="../media/image163.png"/><Relationship Id="rId20" Type="http://schemas.openxmlformats.org/officeDocument/2006/relationships/image" Target="../media/image115.png"/><Relationship Id="rId41" Type="http://schemas.openxmlformats.org/officeDocument/2006/relationships/customXml" Target="../ink/ink36.xml"/><Relationship Id="rId62" Type="http://schemas.openxmlformats.org/officeDocument/2006/relationships/image" Target="../media/image136.png"/><Relationship Id="rId83" Type="http://schemas.openxmlformats.org/officeDocument/2006/relationships/customXml" Target="../ink/ink57.xml"/><Relationship Id="rId88" Type="http://schemas.openxmlformats.org/officeDocument/2006/relationships/image" Target="../media/image149.png"/><Relationship Id="rId111" Type="http://schemas.openxmlformats.org/officeDocument/2006/relationships/customXml" Target="../ink/ink71.xml"/><Relationship Id="rId132" Type="http://schemas.openxmlformats.org/officeDocument/2006/relationships/image" Target="../media/image171.png"/><Relationship Id="rId15" Type="http://schemas.openxmlformats.org/officeDocument/2006/relationships/customXml" Target="../ink/ink23.xml"/><Relationship Id="rId36" Type="http://schemas.openxmlformats.org/officeDocument/2006/relationships/image" Target="../media/image123.png"/><Relationship Id="rId57" Type="http://schemas.openxmlformats.org/officeDocument/2006/relationships/customXml" Target="../ink/ink44.xml"/><Relationship Id="rId106" Type="http://schemas.openxmlformats.org/officeDocument/2006/relationships/image" Target="../media/image158.png"/><Relationship Id="rId127" Type="http://schemas.openxmlformats.org/officeDocument/2006/relationships/customXml" Target="../ink/ink79.xml"/><Relationship Id="rId10" Type="http://schemas.openxmlformats.org/officeDocument/2006/relationships/image" Target="../media/image108.png"/><Relationship Id="rId31" Type="http://schemas.openxmlformats.org/officeDocument/2006/relationships/customXml" Target="../ink/ink31.xml"/><Relationship Id="rId52" Type="http://schemas.openxmlformats.org/officeDocument/2006/relationships/image" Target="../media/image131.png"/><Relationship Id="rId73" Type="http://schemas.openxmlformats.org/officeDocument/2006/relationships/customXml" Target="../ink/ink52.xml"/><Relationship Id="rId78" Type="http://schemas.openxmlformats.org/officeDocument/2006/relationships/image" Target="../media/image144.png"/><Relationship Id="rId94" Type="http://schemas.openxmlformats.org/officeDocument/2006/relationships/image" Target="../media/image152.png"/><Relationship Id="rId99" Type="http://schemas.openxmlformats.org/officeDocument/2006/relationships/customXml" Target="../ink/ink65.xml"/><Relationship Id="rId101" Type="http://schemas.openxmlformats.org/officeDocument/2006/relationships/customXml" Target="../ink/ink66.xml"/><Relationship Id="rId122" Type="http://schemas.openxmlformats.org/officeDocument/2006/relationships/image" Target="../media/image166.png"/><Relationship Id="rId4" Type="http://schemas.openxmlformats.org/officeDocument/2006/relationships/image" Target="../media/image35.png"/><Relationship Id="rId9" Type="http://schemas.openxmlformats.org/officeDocument/2006/relationships/image" Target="../media/image107.png"/><Relationship Id="rId26" Type="http://schemas.openxmlformats.org/officeDocument/2006/relationships/image" Target="../media/image118.png"/><Relationship Id="rId47" Type="http://schemas.openxmlformats.org/officeDocument/2006/relationships/customXml" Target="../ink/ink39.xml"/><Relationship Id="rId68" Type="http://schemas.openxmlformats.org/officeDocument/2006/relationships/image" Target="../media/image139.png"/><Relationship Id="rId89" Type="http://schemas.openxmlformats.org/officeDocument/2006/relationships/customXml" Target="../ink/ink60.xml"/><Relationship Id="rId112" Type="http://schemas.openxmlformats.org/officeDocument/2006/relationships/image" Target="../media/image161.png"/><Relationship Id="rId133" Type="http://schemas.openxmlformats.org/officeDocument/2006/relationships/customXml" Target="../ink/ink8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178.png"/><Relationship Id="rId3" Type="http://schemas.openxmlformats.org/officeDocument/2006/relationships/image" Target="../media/image35.png"/><Relationship Id="rId7" Type="http://schemas.openxmlformats.org/officeDocument/2006/relationships/image" Target="../media/image103.png"/><Relationship Id="rId12" Type="http://schemas.openxmlformats.org/officeDocument/2006/relationships/image" Target="../media/image17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png"/><Relationship Id="rId11" Type="http://schemas.openxmlformats.org/officeDocument/2006/relationships/image" Target="../media/image110.png"/><Relationship Id="rId5" Type="http://schemas.openxmlformats.org/officeDocument/2006/relationships/image" Target="../media/image173.png"/><Relationship Id="rId10" Type="http://schemas.openxmlformats.org/officeDocument/2006/relationships/image" Target="../media/image176.png"/><Relationship Id="rId4" Type="http://schemas.openxmlformats.org/officeDocument/2006/relationships/image" Target="../media/image106.png"/><Relationship Id="rId9" Type="http://schemas.openxmlformats.org/officeDocument/2006/relationships/image" Target="../media/image10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187.png"/><Relationship Id="rId7" Type="http://schemas.openxmlformats.org/officeDocument/2006/relationships/image" Target="../media/image108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0.png"/><Relationship Id="rId11" Type="http://schemas.openxmlformats.org/officeDocument/2006/relationships/image" Target="../media/image192.png"/><Relationship Id="rId5" Type="http://schemas.openxmlformats.org/officeDocument/2006/relationships/image" Target="../media/image189.png"/><Relationship Id="rId10" Type="http://schemas.openxmlformats.org/officeDocument/2006/relationships/image" Target="../media/image111.png"/><Relationship Id="rId4" Type="http://schemas.openxmlformats.org/officeDocument/2006/relationships/image" Target="../media/image188.png"/><Relationship Id="rId9" Type="http://schemas.openxmlformats.org/officeDocument/2006/relationships/image" Target="../media/image11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4.png"/><Relationship Id="rId7" Type="http://schemas.openxmlformats.org/officeDocument/2006/relationships/image" Target="../media/image110.png"/><Relationship Id="rId12" Type="http://schemas.openxmlformats.org/officeDocument/2006/relationships/image" Target="../media/image2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6.png"/><Relationship Id="rId11" Type="http://schemas.openxmlformats.org/officeDocument/2006/relationships/customXml" Target="../ink/ink83.xml"/><Relationship Id="rId5" Type="http://schemas.openxmlformats.org/officeDocument/2006/relationships/image" Target="../media/image108.png"/><Relationship Id="rId10" Type="http://schemas.openxmlformats.org/officeDocument/2006/relationships/image" Target="../media/image199.png"/><Relationship Id="rId4" Type="http://schemas.openxmlformats.org/officeDocument/2006/relationships/image" Target="../media/image195.png"/><Relationship Id="rId9" Type="http://schemas.openxmlformats.org/officeDocument/2006/relationships/image" Target="../media/image198.png"/></Relationships>
</file>

<file path=ppt/slides/_rels/slide4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59.png"/><Relationship Id="rId21" Type="http://schemas.openxmlformats.org/officeDocument/2006/relationships/image" Target="../media/image211.png"/><Relationship Id="rId42" Type="http://schemas.openxmlformats.org/officeDocument/2006/relationships/customXml" Target="../ink/ink100.xml"/><Relationship Id="rId63" Type="http://schemas.openxmlformats.org/officeDocument/2006/relationships/image" Target="../media/image232.png"/><Relationship Id="rId84" Type="http://schemas.openxmlformats.org/officeDocument/2006/relationships/customXml" Target="../ink/ink121.xml"/><Relationship Id="rId16" Type="http://schemas.openxmlformats.org/officeDocument/2006/relationships/customXml" Target="../ink/ink87.xml"/><Relationship Id="rId107" Type="http://schemas.openxmlformats.org/officeDocument/2006/relationships/image" Target="../media/image254.png"/><Relationship Id="rId11" Type="http://schemas.openxmlformats.org/officeDocument/2006/relationships/image" Target="../media/image206.png"/><Relationship Id="rId32" Type="http://schemas.openxmlformats.org/officeDocument/2006/relationships/customXml" Target="../ink/ink95.xml"/><Relationship Id="rId37" Type="http://schemas.openxmlformats.org/officeDocument/2006/relationships/image" Target="../media/image219.png"/><Relationship Id="rId53" Type="http://schemas.openxmlformats.org/officeDocument/2006/relationships/image" Target="../media/image227.png"/><Relationship Id="rId58" Type="http://schemas.openxmlformats.org/officeDocument/2006/relationships/customXml" Target="../ink/ink108.xml"/><Relationship Id="rId74" Type="http://schemas.openxmlformats.org/officeDocument/2006/relationships/customXml" Target="../ink/ink116.xml"/><Relationship Id="rId79" Type="http://schemas.openxmlformats.org/officeDocument/2006/relationships/image" Target="../media/image240.png"/><Relationship Id="rId102" Type="http://schemas.openxmlformats.org/officeDocument/2006/relationships/customXml" Target="../ink/ink130.xml"/><Relationship Id="rId123" Type="http://schemas.openxmlformats.org/officeDocument/2006/relationships/image" Target="../media/image262.png"/><Relationship Id="rId128" Type="http://schemas.openxmlformats.org/officeDocument/2006/relationships/customXml" Target="../ink/ink143.xml"/><Relationship Id="rId5" Type="http://schemas.openxmlformats.org/officeDocument/2006/relationships/image" Target="../media/image203.png"/><Relationship Id="rId90" Type="http://schemas.openxmlformats.org/officeDocument/2006/relationships/customXml" Target="../ink/ink124.xml"/><Relationship Id="rId95" Type="http://schemas.openxmlformats.org/officeDocument/2006/relationships/image" Target="../media/image248.png"/><Relationship Id="rId22" Type="http://schemas.openxmlformats.org/officeDocument/2006/relationships/customXml" Target="../ink/ink90.xml"/><Relationship Id="rId27" Type="http://schemas.openxmlformats.org/officeDocument/2006/relationships/image" Target="../media/image214.png"/><Relationship Id="rId43" Type="http://schemas.openxmlformats.org/officeDocument/2006/relationships/image" Target="../media/image222.png"/><Relationship Id="rId48" Type="http://schemas.openxmlformats.org/officeDocument/2006/relationships/customXml" Target="../ink/ink103.xml"/><Relationship Id="rId64" Type="http://schemas.openxmlformats.org/officeDocument/2006/relationships/customXml" Target="../ink/ink111.xml"/><Relationship Id="rId69" Type="http://schemas.openxmlformats.org/officeDocument/2006/relationships/image" Target="../media/image235.png"/><Relationship Id="rId113" Type="http://schemas.openxmlformats.org/officeDocument/2006/relationships/image" Target="../media/image257.png"/><Relationship Id="rId118" Type="http://schemas.openxmlformats.org/officeDocument/2006/relationships/customXml" Target="../ink/ink138.xml"/><Relationship Id="rId134" Type="http://schemas.openxmlformats.org/officeDocument/2006/relationships/customXml" Target="../ink/ink146.xml"/><Relationship Id="rId80" Type="http://schemas.openxmlformats.org/officeDocument/2006/relationships/customXml" Target="../ink/ink119.xml"/><Relationship Id="rId85" Type="http://schemas.openxmlformats.org/officeDocument/2006/relationships/image" Target="../media/image243.png"/><Relationship Id="rId12" Type="http://schemas.openxmlformats.org/officeDocument/2006/relationships/customXml" Target="../ink/ink85.xml"/><Relationship Id="rId17" Type="http://schemas.openxmlformats.org/officeDocument/2006/relationships/image" Target="../media/image209.png"/><Relationship Id="rId33" Type="http://schemas.openxmlformats.org/officeDocument/2006/relationships/image" Target="../media/image217.png"/><Relationship Id="rId38" Type="http://schemas.openxmlformats.org/officeDocument/2006/relationships/customXml" Target="../ink/ink98.xml"/><Relationship Id="rId59" Type="http://schemas.openxmlformats.org/officeDocument/2006/relationships/image" Target="../media/image230.png"/><Relationship Id="rId103" Type="http://schemas.openxmlformats.org/officeDocument/2006/relationships/image" Target="../media/image252.png"/><Relationship Id="rId108" Type="http://schemas.openxmlformats.org/officeDocument/2006/relationships/customXml" Target="../ink/ink133.xml"/><Relationship Id="rId124" Type="http://schemas.openxmlformats.org/officeDocument/2006/relationships/customXml" Target="../ink/ink141.xml"/><Relationship Id="rId129" Type="http://schemas.openxmlformats.org/officeDocument/2006/relationships/image" Target="../media/image265.png"/><Relationship Id="rId54" Type="http://schemas.openxmlformats.org/officeDocument/2006/relationships/customXml" Target="../ink/ink106.xml"/><Relationship Id="rId70" Type="http://schemas.openxmlformats.org/officeDocument/2006/relationships/customXml" Target="../ink/ink114.xml"/><Relationship Id="rId75" Type="http://schemas.openxmlformats.org/officeDocument/2006/relationships/image" Target="../media/image238.png"/><Relationship Id="rId91" Type="http://schemas.openxmlformats.org/officeDocument/2006/relationships/image" Target="../media/image246.png"/><Relationship Id="rId96" Type="http://schemas.openxmlformats.org/officeDocument/2006/relationships/customXml" Target="../ink/ink1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23" Type="http://schemas.openxmlformats.org/officeDocument/2006/relationships/image" Target="../media/image212.png"/><Relationship Id="rId28" Type="http://schemas.openxmlformats.org/officeDocument/2006/relationships/customXml" Target="../ink/ink93.xml"/><Relationship Id="rId49" Type="http://schemas.openxmlformats.org/officeDocument/2006/relationships/image" Target="../media/image225.png"/><Relationship Id="rId114" Type="http://schemas.openxmlformats.org/officeDocument/2006/relationships/customXml" Target="../ink/ink136.xml"/><Relationship Id="rId119" Type="http://schemas.openxmlformats.org/officeDocument/2006/relationships/image" Target="../media/image260.png"/><Relationship Id="rId44" Type="http://schemas.openxmlformats.org/officeDocument/2006/relationships/customXml" Target="../ink/ink101.xml"/><Relationship Id="rId60" Type="http://schemas.openxmlformats.org/officeDocument/2006/relationships/customXml" Target="../ink/ink109.xml"/><Relationship Id="rId65" Type="http://schemas.openxmlformats.org/officeDocument/2006/relationships/image" Target="../media/image233.png"/><Relationship Id="rId81" Type="http://schemas.openxmlformats.org/officeDocument/2006/relationships/image" Target="../media/image241.png"/><Relationship Id="rId86" Type="http://schemas.openxmlformats.org/officeDocument/2006/relationships/customXml" Target="../ink/ink122.xml"/><Relationship Id="rId130" Type="http://schemas.openxmlformats.org/officeDocument/2006/relationships/customXml" Target="../ink/ink144.xml"/><Relationship Id="rId135" Type="http://schemas.openxmlformats.org/officeDocument/2006/relationships/image" Target="../media/image268.png"/><Relationship Id="rId13" Type="http://schemas.openxmlformats.org/officeDocument/2006/relationships/image" Target="../media/image207.png"/><Relationship Id="rId18" Type="http://schemas.openxmlformats.org/officeDocument/2006/relationships/customXml" Target="../ink/ink88.xml"/><Relationship Id="rId39" Type="http://schemas.openxmlformats.org/officeDocument/2006/relationships/image" Target="../media/image220.png"/><Relationship Id="rId109" Type="http://schemas.openxmlformats.org/officeDocument/2006/relationships/image" Target="../media/image255.png"/><Relationship Id="rId34" Type="http://schemas.openxmlformats.org/officeDocument/2006/relationships/customXml" Target="../ink/ink96.xml"/><Relationship Id="rId50" Type="http://schemas.openxmlformats.org/officeDocument/2006/relationships/customXml" Target="../ink/ink104.xml"/><Relationship Id="rId55" Type="http://schemas.openxmlformats.org/officeDocument/2006/relationships/image" Target="../media/image228.png"/><Relationship Id="rId76" Type="http://schemas.openxmlformats.org/officeDocument/2006/relationships/customXml" Target="../ink/ink117.xml"/><Relationship Id="rId97" Type="http://schemas.openxmlformats.org/officeDocument/2006/relationships/image" Target="../media/image249.png"/><Relationship Id="rId104" Type="http://schemas.openxmlformats.org/officeDocument/2006/relationships/customXml" Target="../ink/ink131.xml"/><Relationship Id="rId120" Type="http://schemas.openxmlformats.org/officeDocument/2006/relationships/customXml" Target="../ink/ink139.xml"/><Relationship Id="rId125" Type="http://schemas.openxmlformats.org/officeDocument/2006/relationships/image" Target="../media/image263.png"/><Relationship Id="rId7" Type="http://schemas.openxmlformats.org/officeDocument/2006/relationships/image" Target="../media/image197.png"/><Relationship Id="rId71" Type="http://schemas.openxmlformats.org/officeDocument/2006/relationships/image" Target="../media/image236.png"/><Relationship Id="rId92" Type="http://schemas.openxmlformats.org/officeDocument/2006/relationships/customXml" Target="../ink/ink125.xml"/><Relationship Id="rId2" Type="http://schemas.openxmlformats.org/officeDocument/2006/relationships/image" Target="../media/image201.png"/><Relationship Id="rId29" Type="http://schemas.openxmlformats.org/officeDocument/2006/relationships/image" Target="../media/image215.png"/><Relationship Id="rId24" Type="http://schemas.openxmlformats.org/officeDocument/2006/relationships/customXml" Target="../ink/ink91.xml"/><Relationship Id="rId40" Type="http://schemas.openxmlformats.org/officeDocument/2006/relationships/customXml" Target="../ink/ink99.xml"/><Relationship Id="rId45" Type="http://schemas.openxmlformats.org/officeDocument/2006/relationships/image" Target="../media/image223.png"/><Relationship Id="rId66" Type="http://schemas.openxmlformats.org/officeDocument/2006/relationships/customXml" Target="../ink/ink112.xml"/><Relationship Id="rId87" Type="http://schemas.openxmlformats.org/officeDocument/2006/relationships/image" Target="../media/image244.png"/><Relationship Id="rId110" Type="http://schemas.openxmlformats.org/officeDocument/2006/relationships/customXml" Target="../ink/ink134.xml"/><Relationship Id="rId115" Type="http://schemas.openxmlformats.org/officeDocument/2006/relationships/image" Target="../media/image258.png"/><Relationship Id="rId131" Type="http://schemas.openxmlformats.org/officeDocument/2006/relationships/image" Target="../media/image266.png"/><Relationship Id="rId136" Type="http://schemas.openxmlformats.org/officeDocument/2006/relationships/customXml" Target="../ink/ink147.xml"/><Relationship Id="rId61" Type="http://schemas.openxmlformats.org/officeDocument/2006/relationships/image" Target="../media/image231.png"/><Relationship Id="rId82" Type="http://schemas.openxmlformats.org/officeDocument/2006/relationships/customXml" Target="../ink/ink120.xml"/><Relationship Id="rId19" Type="http://schemas.openxmlformats.org/officeDocument/2006/relationships/image" Target="../media/image210.png"/><Relationship Id="rId14" Type="http://schemas.openxmlformats.org/officeDocument/2006/relationships/customXml" Target="../ink/ink86.xml"/><Relationship Id="rId30" Type="http://schemas.openxmlformats.org/officeDocument/2006/relationships/customXml" Target="../ink/ink94.xml"/><Relationship Id="rId35" Type="http://schemas.openxmlformats.org/officeDocument/2006/relationships/image" Target="../media/image218.png"/><Relationship Id="rId56" Type="http://schemas.openxmlformats.org/officeDocument/2006/relationships/customXml" Target="../ink/ink107.xml"/><Relationship Id="rId77" Type="http://schemas.openxmlformats.org/officeDocument/2006/relationships/image" Target="../media/image239.png"/><Relationship Id="rId100" Type="http://schemas.openxmlformats.org/officeDocument/2006/relationships/customXml" Target="../ink/ink129.xml"/><Relationship Id="rId105" Type="http://schemas.openxmlformats.org/officeDocument/2006/relationships/image" Target="../media/image253.png"/><Relationship Id="rId126" Type="http://schemas.openxmlformats.org/officeDocument/2006/relationships/customXml" Target="../ink/ink142.xml"/><Relationship Id="rId8" Type="http://schemas.openxmlformats.org/officeDocument/2006/relationships/image" Target="../media/image204.png"/><Relationship Id="rId51" Type="http://schemas.openxmlformats.org/officeDocument/2006/relationships/image" Target="../media/image226.png"/><Relationship Id="rId72" Type="http://schemas.openxmlformats.org/officeDocument/2006/relationships/customXml" Target="../ink/ink115.xml"/><Relationship Id="rId93" Type="http://schemas.openxmlformats.org/officeDocument/2006/relationships/image" Target="../media/image247.png"/><Relationship Id="rId98" Type="http://schemas.openxmlformats.org/officeDocument/2006/relationships/customXml" Target="../ink/ink128.xml"/><Relationship Id="rId121" Type="http://schemas.openxmlformats.org/officeDocument/2006/relationships/image" Target="../media/image261.png"/><Relationship Id="rId3" Type="http://schemas.openxmlformats.org/officeDocument/2006/relationships/image" Target="../media/image202.png"/><Relationship Id="rId25" Type="http://schemas.openxmlformats.org/officeDocument/2006/relationships/image" Target="../media/image213.png"/><Relationship Id="rId46" Type="http://schemas.openxmlformats.org/officeDocument/2006/relationships/customXml" Target="../ink/ink102.xml"/><Relationship Id="rId67" Type="http://schemas.openxmlformats.org/officeDocument/2006/relationships/image" Target="../media/image234.png"/><Relationship Id="rId116" Type="http://schemas.openxmlformats.org/officeDocument/2006/relationships/customXml" Target="../ink/ink137.xml"/><Relationship Id="rId137" Type="http://schemas.openxmlformats.org/officeDocument/2006/relationships/image" Target="../media/image269.png"/><Relationship Id="rId20" Type="http://schemas.openxmlformats.org/officeDocument/2006/relationships/customXml" Target="../ink/ink89.xml"/><Relationship Id="rId41" Type="http://schemas.openxmlformats.org/officeDocument/2006/relationships/image" Target="../media/image221.png"/><Relationship Id="rId62" Type="http://schemas.openxmlformats.org/officeDocument/2006/relationships/customXml" Target="../ink/ink110.xml"/><Relationship Id="rId83" Type="http://schemas.openxmlformats.org/officeDocument/2006/relationships/image" Target="../media/image242.png"/><Relationship Id="rId88" Type="http://schemas.openxmlformats.org/officeDocument/2006/relationships/customXml" Target="../ink/ink123.xml"/><Relationship Id="rId111" Type="http://schemas.openxmlformats.org/officeDocument/2006/relationships/image" Target="../media/image256.png"/><Relationship Id="rId132" Type="http://schemas.openxmlformats.org/officeDocument/2006/relationships/customXml" Target="../ink/ink145.xml"/><Relationship Id="rId15" Type="http://schemas.openxmlformats.org/officeDocument/2006/relationships/image" Target="../media/image208.png"/><Relationship Id="rId36" Type="http://schemas.openxmlformats.org/officeDocument/2006/relationships/customXml" Target="../ink/ink97.xml"/><Relationship Id="rId57" Type="http://schemas.openxmlformats.org/officeDocument/2006/relationships/image" Target="../media/image229.png"/><Relationship Id="rId106" Type="http://schemas.openxmlformats.org/officeDocument/2006/relationships/customXml" Target="../ink/ink132.xml"/><Relationship Id="rId127" Type="http://schemas.openxmlformats.org/officeDocument/2006/relationships/image" Target="../media/image264.png"/><Relationship Id="rId10" Type="http://schemas.openxmlformats.org/officeDocument/2006/relationships/customXml" Target="../ink/ink84.xml"/><Relationship Id="rId31" Type="http://schemas.openxmlformats.org/officeDocument/2006/relationships/image" Target="../media/image216.png"/><Relationship Id="rId52" Type="http://schemas.openxmlformats.org/officeDocument/2006/relationships/customXml" Target="../ink/ink105.xml"/><Relationship Id="rId73" Type="http://schemas.openxmlformats.org/officeDocument/2006/relationships/image" Target="../media/image237.png"/><Relationship Id="rId78" Type="http://schemas.openxmlformats.org/officeDocument/2006/relationships/customXml" Target="../ink/ink118.xml"/><Relationship Id="rId94" Type="http://schemas.openxmlformats.org/officeDocument/2006/relationships/customXml" Target="../ink/ink126.xml"/><Relationship Id="rId99" Type="http://schemas.openxmlformats.org/officeDocument/2006/relationships/image" Target="../media/image250.png"/><Relationship Id="rId101" Type="http://schemas.openxmlformats.org/officeDocument/2006/relationships/image" Target="../media/image251.png"/><Relationship Id="rId122" Type="http://schemas.openxmlformats.org/officeDocument/2006/relationships/customXml" Target="../ink/ink140.xml"/><Relationship Id="rId4" Type="http://schemas.openxmlformats.org/officeDocument/2006/relationships/image" Target="../media/image108.png"/><Relationship Id="rId9" Type="http://schemas.openxmlformats.org/officeDocument/2006/relationships/image" Target="../media/image205.png"/><Relationship Id="rId26" Type="http://schemas.openxmlformats.org/officeDocument/2006/relationships/customXml" Target="../ink/ink92.xml"/><Relationship Id="rId47" Type="http://schemas.openxmlformats.org/officeDocument/2006/relationships/image" Target="../media/image224.png"/><Relationship Id="rId68" Type="http://schemas.openxmlformats.org/officeDocument/2006/relationships/customXml" Target="../ink/ink113.xml"/><Relationship Id="rId89" Type="http://schemas.openxmlformats.org/officeDocument/2006/relationships/image" Target="../media/image245.png"/><Relationship Id="rId112" Type="http://schemas.openxmlformats.org/officeDocument/2006/relationships/customXml" Target="../ink/ink135.xml"/><Relationship Id="rId133" Type="http://schemas.openxmlformats.org/officeDocument/2006/relationships/image" Target="../media/image26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3" Type="http://schemas.openxmlformats.org/officeDocument/2006/relationships/image" Target="../media/image271.png"/><Relationship Id="rId7" Type="http://schemas.openxmlformats.org/officeDocument/2006/relationships/image" Target="../media/image197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11" Type="http://schemas.openxmlformats.org/officeDocument/2006/relationships/image" Target="../media/image275.png"/><Relationship Id="rId5" Type="http://schemas.openxmlformats.org/officeDocument/2006/relationships/image" Target="../media/image272.png"/><Relationship Id="rId10" Type="http://schemas.openxmlformats.org/officeDocument/2006/relationships/customXml" Target="../ink/ink148.xml"/><Relationship Id="rId4" Type="http://schemas.openxmlformats.org/officeDocument/2006/relationships/image" Target="../media/image108.png"/><Relationship Id="rId9" Type="http://schemas.openxmlformats.org/officeDocument/2006/relationships/image" Target="../media/image27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283.png"/><Relationship Id="rId3" Type="http://schemas.openxmlformats.org/officeDocument/2006/relationships/image" Target="../media/image277.png"/><Relationship Id="rId7" Type="http://schemas.openxmlformats.org/officeDocument/2006/relationships/image" Target="../media/image279.png"/><Relationship Id="rId12" Type="http://schemas.openxmlformats.org/officeDocument/2006/relationships/customXml" Target="../ink/ink150.xml"/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11" Type="http://schemas.openxmlformats.org/officeDocument/2006/relationships/image" Target="../media/image282.png"/><Relationship Id="rId5" Type="http://schemas.openxmlformats.org/officeDocument/2006/relationships/image" Target="../media/image278.png"/><Relationship Id="rId10" Type="http://schemas.openxmlformats.org/officeDocument/2006/relationships/customXml" Target="../ink/ink149.xml"/><Relationship Id="rId4" Type="http://schemas.openxmlformats.org/officeDocument/2006/relationships/image" Target="../media/image108.png"/><Relationship Id="rId9" Type="http://schemas.openxmlformats.org/officeDocument/2006/relationships/image" Target="../media/image28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7.png"/><Relationship Id="rId4" Type="http://schemas.openxmlformats.org/officeDocument/2006/relationships/image" Target="../media/image28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1.png"/><Relationship Id="rId5" Type="http://schemas.openxmlformats.org/officeDocument/2006/relationships/image" Target="../media/image290.png"/><Relationship Id="rId4" Type="http://schemas.openxmlformats.org/officeDocument/2006/relationships/image" Target="../media/image28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customXml" Target="../ink/ink151.xml"/><Relationship Id="rId7" Type="http://schemas.openxmlformats.org/officeDocument/2006/relationships/customXml" Target="../ink/ink153.xml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3.png"/><Relationship Id="rId5" Type="http://schemas.openxmlformats.org/officeDocument/2006/relationships/customXml" Target="../ink/ink152.xml"/><Relationship Id="rId10" Type="http://schemas.openxmlformats.org/officeDocument/2006/relationships/image" Target="../media/image295.png"/><Relationship Id="rId4" Type="http://schemas.openxmlformats.org/officeDocument/2006/relationships/image" Target="../media/image292.png"/><Relationship Id="rId9" Type="http://schemas.openxmlformats.org/officeDocument/2006/relationships/customXml" Target="../ink/ink154.xml"/></Relationships>
</file>

<file path=ppt/slides/_rels/slide5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11.xml"/><Relationship Id="rId21" Type="http://schemas.openxmlformats.org/officeDocument/2006/relationships/customXml" Target="../ink/ink163.xml"/><Relationship Id="rId42" Type="http://schemas.openxmlformats.org/officeDocument/2006/relationships/image" Target="../media/image316.png"/><Relationship Id="rId47" Type="http://schemas.openxmlformats.org/officeDocument/2006/relationships/customXml" Target="../ink/ink176.xml"/><Relationship Id="rId63" Type="http://schemas.openxmlformats.org/officeDocument/2006/relationships/customXml" Target="../ink/ink184.xml"/><Relationship Id="rId68" Type="http://schemas.openxmlformats.org/officeDocument/2006/relationships/image" Target="../media/image329.png"/><Relationship Id="rId84" Type="http://schemas.openxmlformats.org/officeDocument/2006/relationships/image" Target="../media/image337.png"/><Relationship Id="rId89" Type="http://schemas.openxmlformats.org/officeDocument/2006/relationships/customXml" Target="../ink/ink197.xml"/><Relationship Id="rId112" Type="http://schemas.openxmlformats.org/officeDocument/2006/relationships/image" Target="../media/image351.png"/><Relationship Id="rId16" Type="http://schemas.openxmlformats.org/officeDocument/2006/relationships/image" Target="../media/image303.png"/><Relationship Id="rId107" Type="http://schemas.openxmlformats.org/officeDocument/2006/relationships/customXml" Target="../ink/ink206.xml"/><Relationship Id="rId11" Type="http://schemas.openxmlformats.org/officeDocument/2006/relationships/customXml" Target="../ink/ink158.xml"/><Relationship Id="rId32" Type="http://schemas.openxmlformats.org/officeDocument/2006/relationships/image" Target="../media/image311.png"/><Relationship Id="rId37" Type="http://schemas.openxmlformats.org/officeDocument/2006/relationships/customXml" Target="../ink/ink171.xml"/><Relationship Id="rId53" Type="http://schemas.openxmlformats.org/officeDocument/2006/relationships/customXml" Target="../ink/ink179.xml"/><Relationship Id="rId58" Type="http://schemas.openxmlformats.org/officeDocument/2006/relationships/image" Target="../media/image324.png"/><Relationship Id="rId74" Type="http://schemas.openxmlformats.org/officeDocument/2006/relationships/image" Target="../media/image332.png"/><Relationship Id="rId79" Type="http://schemas.openxmlformats.org/officeDocument/2006/relationships/customXml" Target="../ink/ink192.xml"/><Relationship Id="rId102" Type="http://schemas.openxmlformats.org/officeDocument/2006/relationships/image" Target="../media/image346.png"/><Relationship Id="rId123" Type="http://schemas.openxmlformats.org/officeDocument/2006/relationships/customXml" Target="../ink/ink214.xml"/><Relationship Id="rId128" Type="http://schemas.openxmlformats.org/officeDocument/2006/relationships/image" Target="../media/image359.png"/><Relationship Id="rId5" Type="http://schemas.openxmlformats.org/officeDocument/2006/relationships/customXml" Target="../ink/ink155.xml"/><Relationship Id="rId90" Type="http://schemas.openxmlformats.org/officeDocument/2006/relationships/image" Target="../media/image340.png"/><Relationship Id="rId95" Type="http://schemas.openxmlformats.org/officeDocument/2006/relationships/customXml" Target="../ink/ink200.xml"/><Relationship Id="rId22" Type="http://schemas.openxmlformats.org/officeDocument/2006/relationships/image" Target="../media/image306.png"/><Relationship Id="rId27" Type="http://schemas.openxmlformats.org/officeDocument/2006/relationships/customXml" Target="../ink/ink166.xml"/><Relationship Id="rId43" Type="http://schemas.openxmlformats.org/officeDocument/2006/relationships/customXml" Target="../ink/ink174.xml"/><Relationship Id="rId48" Type="http://schemas.openxmlformats.org/officeDocument/2006/relationships/image" Target="../media/image319.png"/><Relationship Id="rId64" Type="http://schemas.openxmlformats.org/officeDocument/2006/relationships/image" Target="../media/image327.png"/><Relationship Id="rId69" Type="http://schemas.openxmlformats.org/officeDocument/2006/relationships/customXml" Target="../ink/ink187.xml"/><Relationship Id="rId113" Type="http://schemas.openxmlformats.org/officeDocument/2006/relationships/customXml" Target="../ink/ink209.xml"/><Relationship Id="rId118" Type="http://schemas.openxmlformats.org/officeDocument/2006/relationships/image" Target="../media/image354.png"/><Relationship Id="rId80" Type="http://schemas.openxmlformats.org/officeDocument/2006/relationships/image" Target="../media/image335.png"/><Relationship Id="rId85" Type="http://schemas.openxmlformats.org/officeDocument/2006/relationships/customXml" Target="../ink/ink195.xml"/><Relationship Id="rId12" Type="http://schemas.openxmlformats.org/officeDocument/2006/relationships/image" Target="../media/image301.png"/><Relationship Id="rId17" Type="http://schemas.openxmlformats.org/officeDocument/2006/relationships/customXml" Target="../ink/ink161.xml"/><Relationship Id="rId33" Type="http://schemas.openxmlformats.org/officeDocument/2006/relationships/customXml" Target="../ink/ink169.xml"/><Relationship Id="rId38" Type="http://schemas.openxmlformats.org/officeDocument/2006/relationships/image" Target="../media/image314.png"/><Relationship Id="rId59" Type="http://schemas.openxmlformats.org/officeDocument/2006/relationships/customXml" Target="../ink/ink182.xml"/><Relationship Id="rId103" Type="http://schemas.openxmlformats.org/officeDocument/2006/relationships/customXml" Target="../ink/ink204.xml"/><Relationship Id="rId108" Type="http://schemas.openxmlformats.org/officeDocument/2006/relationships/image" Target="../media/image349.png"/><Relationship Id="rId124" Type="http://schemas.openxmlformats.org/officeDocument/2006/relationships/image" Target="../media/image357.png"/><Relationship Id="rId129" Type="http://schemas.openxmlformats.org/officeDocument/2006/relationships/customXml" Target="../ink/ink217.xml"/><Relationship Id="rId54" Type="http://schemas.openxmlformats.org/officeDocument/2006/relationships/image" Target="../media/image322.png"/><Relationship Id="rId70" Type="http://schemas.openxmlformats.org/officeDocument/2006/relationships/image" Target="../media/image330.png"/><Relationship Id="rId75" Type="http://schemas.openxmlformats.org/officeDocument/2006/relationships/customXml" Target="../ink/ink190.xml"/><Relationship Id="rId91" Type="http://schemas.openxmlformats.org/officeDocument/2006/relationships/customXml" Target="../ink/ink198.xml"/><Relationship Id="rId96" Type="http://schemas.openxmlformats.org/officeDocument/2006/relationships/image" Target="../media/image3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8.png"/><Relationship Id="rId23" Type="http://schemas.openxmlformats.org/officeDocument/2006/relationships/customXml" Target="../ink/ink164.xml"/><Relationship Id="rId28" Type="http://schemas.openxmlformats.org/officeDocument/2006/relationships/image" Target="../media/image309.png"/><Relationship Id="rId49" Type="http://schemas.openxmlformats.org/officeDocument/2006/relationships/customXml" Target="../ink/ink177.xml"/><Relationship Id="rId114" Type="http://schemas.openxmlformats.org/officeDocument/2006/relationships/image" Target="../media/image352.png"/><Relationship Id="rId119" Type="http://schemas.openxmlformats.org/officeDocument/2006/relationships/customXml" Target="../ink/ink212.xml"/><Relationship Id="rId44" Type="http://schemas.openxmlformats.org/officeDocument/2006/relationships/image" Target="../media/image317.png"/><Relationship Id="rId60" Type="http://schemas.openxmlformats.org/officeDocument/2006/relationships/image" Target="../media/image325.png"/><Relationship Id="rId65" Type="http://schemas.openxmlformats.org/officeDocument/2006/relationships/customXml" Target="../ink/ink185.xml"/><Relationship Id="rId81" Type="http://schemas.openxmlformats.org/officeDocument/2006/relationships/customXml" Target="../ink/ink193.xml"/><Relationship Id="rId86" Type="http://schemas.openxmlformats.org/officeDocument/2006/relationships/image" Target="../media/image338.png"/><Relationship Id="rId130" Type="http://schemas.openxmlformats.org/officeDocument/2006/relationships/image" Target="../media/image360.png"/><Relationship Id="rId13" Type="http://schemas.openxmlformats.org/officeDocument/2006/relationships/customXml" Target="../ink/ink159.xml"/><Relationship Id="rId18" Type="http://schemas.openxmlformats.org/officeDocument/2006/relationships/image" Target="../media/image304.png"/><Relationship Id="rId39" Type="http://schemas.openxmlformats.org/officeDocument/2006/relationships/customXml" Target="../ink/ink172.xml"/><Relationship Id="rId109" Type="http://schemas.openxmlformats.org/officeDocument/2006/relationships/customXml" Target="../ink/ink207.xml"/><Relationship Id="rId34" Type="http://schemas.openxmlformats.org/officeDocument/2006/relationships/image" Target="../media/image312.png"/><Relationship Id="rId50" Type="http://schemas.openxmlformats.org/officeDocument/2006/relationships/image" Target="../media/image320.png"/><Relationship Id="rId55" Type="http://schemas.openxmlformats.org/officeDocument/2006/relationships/customXml" Target="../ink/ink180.xml"/><Relationship Id="rId76" Type="http://schemas.openxmlformats.org/officeDocument/2006/relationships/image" Target="../media/image333.png"/><Relationship Id="rId97" Type="http://schemas.openxmlformats.org/officeDocument/2006/relationships/customXml" Target="../ink/ink201.xml"/><Relationship Id="rId104" Type="http://schemas.openxmlformats.org/officeDocument/2006/relationships/image" Target="../media/image347.png"/><Relationship Id="rId120" Type="http://schemas.openxmlformats.org/officeDocument/2006/relationships/image" Target="../media/image355.png"/><Relationship Id="rId125" Type="http://schemas.openxmlformats.org/officeDocument/2006/relationships/customXml" Target="../ink/ink215.xml"/><Relationship Id="rId7" Type="http://schemas.openxmlformats.org/officeDocument/2006/relationships/customXml" Target="../ink/ink156.xml"/><Relationship Id="rId71" Type="http://schemas.openxmlformats.org/officeDocument/2006/relationships/customXml" Target="../ink/ink188.xml"/><Relationship Id="rId92" Type="http://schemas.openxmlformats.org/officeDocument/2006/relationships/image" Target="../media/image341.png"/><Relationship Id="rId2" Type="http://schemas.openxmlformats.org/officeDocument/2006/relationships/notesSlide" Target="../notesSlides/notesSlide12.xml"/><Relationship Id="rId29" Type="http://schemas.openxmlformats.org/officeDocument/2006/relationships/customXml" Target="../ink/ink167.xml"/><Relationship Id="rId24" Type="http://schemas.openxmlformats.org/officeDocument/2006/relationships/image" Target="../media/image307.png"/><Relationship Id="rId40" Type="http://schemas.openxmlformats.org/officeDocument/2006/relationships/image" Target="../media/image315.png"/><Relationship Id="rId45" Type="http://schemas.openxmlformats.org/officeDocument/2006/relationships/customXml" Target="../ink/ink175.xml"/><Relationship Id="rId66" Type="http://schemas.openxmlformats.org/officeDocument/2006/relationships/image" Target="../media/image328.png"/><Relationship Id="rId87" Type="http://schemas.openxmlformats.org/officeDocument/2006/relationships/customXml" Target="../ink/ink196.xml"/><Relationship Id="rId110" Type="http://schemas.openxmlformats.org/officeDocument/2006/relationships/image" Target="../media/image350.png"/><Relationship Id="rId115" Type="http://schemas.openxmlformats.org/officeDocument/2006/relationships/customXml" Target="../ink/ink210.xml"/><Relationship Id="rId131" Type="http://schemas.openxmlformats.org/officeDocument/2006/relationships/customXml" Target="../ink/ink218.xml"/><Relationship Id="rId61" Type="http://schemas.openxmlformats.org/officeDocument/2006/relationships/customXml" Target="../ink/ink183.xml"/><Relationship Id="rId82" Type="http://schemas.openxmlformats.org/officeDocument/2006/relationships/image" Target="../media/image336.png"/><Relationship Id="rId19" Type="http://schemas.openxmlformats.org/officeDocument/2006/relationships/customXml" Target="../ink/ink162.xml"/><Relationship Id="rId14" Type="http://schemas.openxmlformats.org/officeDocument/2006/relationships/image" Target="../media/image302.png"/><Relationship Id="rId30" Type="http://schemas.openxmlformats.org/officeDocument/2006/relationships/image" Target="../media/image310.png"/><Relationship Id="rId35" Type="http://schemas.openxmlformats.org/officeDocument/2006/relationships/customXml" Target="../ink/ink170.xml"/><Relationship Id="rId56" Type="http://schemas.openxmlformats.org/officeDocument/2006/relationships/image" Target="../media/image323.png"/><Relationship Id="rId77" Type="http://schemas.openxmlformats.org/officeDocument/2006/relationships/customXml" Target="../ink/ink191.xml"/><Relationship Id="rId100" Type="http://schemas.openxmlformats.org/officeDocument/2006/relationships/image" Target="../media/image345.png"/><Relationship Id="rId105" Type="http://schemas.openxmlformats.org/officeDocument/2006/relationships/customXml" Target="../ink/ink205.xml"/><Relationship Id="rId126" Type="http://schemas.openxmlformats.org/officeDocument/2006/relationships/image" Target="../media/image358.png"/><Relationship Id="rId8" Type="http://schemas.openxmlformats.org/officeDocument/2006/relationships/image" Target="../media/image299.png"/><Relationship Id="rId51" Type="http://schemas.openxmlformats.org/officeDocument/2006/relationships/customXml" Target="../ink/ink178.xml"/><Relationship Id="rId72" Type="http://schemas.openxmlformats.org/officeDocument/2006/relationships/image" Target="../media/image331.png"/><Relationship Id="rId93" Type="http://schemas.openxmlformats.org/officeDocument/2006/relationships/customXml" Target="../ink/ink199.xml"/><Relationship Id="rId98" Type="http://schemas.openxmlformats.org/officeDocument/2006/relationships/image" Target="../media/image344.png"/><Relationship Id="rId121" Type="http://schemas.openxmlformats.org/officeDocument/2006/relationships/customXml" Target="../ink/ink213.xml"/><Relationship Id="rId3" Type="http://schemas.openxmlformats.org/officeDocument/2006/relationships/image" Target="../media/image296.png"/><Relationship Id="rId25" Type="http://schemas.openxmlformats.org/officeDocument/2006/relationships/customXml" Target="../ink/ink165.xml"/><Relationship Id="rId46" Type="http://schemas.openxmlformats.org/officeDocument/2006/relationships/image" Target="../media/image318.png"/><Relationship Id="rId67" Type="http://schemas.openxmlformats.org/officeDocument/2006/relationships/customXml" Target="../ink/ink186.xml"/><Relationship Id="rId116" Type="http://schemas.openxmlformats.org/officeDocument/2006/relationships/image" Target="../media/image353.png"/><Relationship Id="rId20" Type="http://schemas.openxmlformats.org/officeDocument/2006/relationships/image" Target="../media/image305.png"/><Relationship Id="rId41" Type="http://schemas.openxmlformats.org/officeDocument/2006/relationships/customXml" Target="../ink/ink173.xml"/><Relationship Id="rId62" Type="http://schemas.openxmlformats.org/officeDocument/2006/relationships/image" Target="../media/image326.png"/><Relationship Id="rId83" Type="http://schemas.openxmlformats.org/officeDocument/2006/relationships/customXml" Target="../ink/ink194.xml"/><Relationship Id="rId88" Type="http://schemas.openxmlformats.org/officeDocument/2006/relationships/image" Target="../media/image339.png"/><Relationship Id="rId111" Type="http://schemas.openxmlformats.org/officeDocument/2006/relationships/customXml" Target="../ink/ink208.xml"/><Relationship Id="rId132" Type="http://schemas.openxmlformats.org/officeDocument/2006/relationships/image" Target="../media/image361.png"/><Relationship Id="rId15" Type="http://schemas.openxmlformats.org/officeDocument/2006/relationships/customXml" Target="../ink/ink160.xml"/><Relationship Id="rId36" Type="http://schemas.openxmlformats.org/officeDocument/2006/relationships/image" Target="../media/image313.png"/><Relationship Id="rId57" Type="http://schemas.openxmlformats.org/officeDocument/2006/relationships/customXml" Target="../ink/ink181.xml"/><Relationship Id="rId106" Type="http://schemas.openxmlformats.org/officeDocument/2006/relationships/image" Target="../media/image348.png"/><Relationship Id="rId127" Type="http://schemas.openxmlformats.org/officeDocument/2006/relationships/customXml" Target="../ink/ink216.xml"/><Relationship Id="rId10" Type="http://schemas.openxmlformats.org/officeDocument/2006/relationships/image" Target="../media/image300.png"/><Relationship Id="rId31" Type="http://schemas.openxmlformats.org/officeDocument/2006/relationships/customXml" Target="../ink/ink168.xml"/><Relationship Id="rId52" Type="http://schemas.openxmlformats.org/officeDocument/2006/relationships/image" Target="../media/image321.png"/><Relationship Id="rId73" Type="http://schemas.openxmlformats.org/officeDocument/2006/relationships/customXml" Target="../ink/ink189.xml"/><Relationship Id="rId78" Type="http://schemas.openxmlformats.org/officeDocument/2006/relationships/image" Target="../media/image334.png"/><Relationship Id="rId94" Type="http://schemas.openxmlformats.org/officeDocument/2006/relationships/image" Target="../media/image342.png"/><Relationship Id="rId99" Type="http://schemas.openxmlformats.org/officeDocument/2006/relationships/customXml" Target="../ink/ink202.xml"/><Relationship Id="rId101" Type="http://schemas.openxmlformats.org/officeDocument/2006/relationships/customXml" Target="../ink/ink203.xml"/><Relationship Id="rId122" Type="http://schemas.openxmlformats.org/officeDocument/2006/relationships/image" Target="../media/image356.png"/><Relationship Id="rId4" Type="http://schemas.openxmlformats.org/officeDocument/2006/relationships/image" Target="../media/image297.png"/><Relationship Id="rId9" Type="http://schemas.openxmlformats.org/officeDocument/2006/relationships/customXml" Target="../ink/ink157.xml"/><Relationship Id="rId26" Type="http://schemas.openxmlformats.org/officeDocument/2006/relationships/image" Target="../media/image308.png"/></Relationships>
</file>

<file path=ppt/slides/_rels/slide5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3.png"/><Relationship Id="rId21" Type="http://schemas.openxmlformats.org/officeDocument/2006/relationships/customXml" Target="../ink/ink227.xml"/><Relationship Id="rId42" Type="http://schemas.openxmlformats.org/officeDocument/2006/relationships/image" Target="../media/image381.png"/><Relationship Id="rId47" Type="http://schemas.openxmlformats.org/officeDocument/2006/relationships/customXml" Target="../ink/ink240.xml"/><Relationship Id="rId63" Type="http://schemas.openxmlformats.org/officeDocument/2006/relationships/customXml" Target="../ink/ink248.xml"/><Relationship Id="rId68" Type="http://schemas.openxmlformats.org/officeDocument/2006/relationships/image" Target="../media/image394.png"/><Relationship Id="rId84" Type="http://schemas.openxmlformats.org/officeDocument/2006/relationships/image" Target="../media/image402.png"/><Relationship Id="rId16" Type="http://schemas.openxmlformats.org/officeDocument/2006/relationships/image" Target="../media/image368.png"/><Relationship Id="rId11" Type="http://schemas.openxmlformats.org/officeDocument/2006/relationships/customXml" Target="../ink/ink222.xml"/><Relationship Id="rId32" Type="http://schemas.openxmlformats.org/officeDocument/2006/relationships/image" Target="../media/image376.png"/><Relationship Id="rId37" Type="http://schemas.openxmlformats.org/officeDocument/2006/relationships/customXml" Target="../ink/ink235.xml"/><Relationship Id="rId53" Type="http://schemas.openxmlformats.org/officeDocument/2006/relationships/customXml" Target="../ink/ink243.xml"/><Relationship Id="rId58" Type="http://schemas.openxmlformats.org/officeDocument/2006/relationships/image" Target="../media/image389.png"/><Relationship Id="rId74" Type="http://schemas.openxmlformats.org/officeDocument/2006/relationships/image" Target="../media/image397.png"/><Relationship Id="rId79" Type="http://schemas.openxmlformats.org/officeDocument/2006/relationships/customXml" Target="../ink/ink256.xml"/><Relationship Id="rId5" Type="http://schemas.openxmlformats.org/officeDocument/2006/relationships/customXml" Target="../ink/ink219.xml"/><Relationship Id="rId19" Type="http://schemas.openxmlformats.org/officeDocument/2006/relationships/customXml" Target="../ink/ink226.xml"/><Relationship Id="rId14" Type="http://schemas.openxmlformats.org/officeDocument/2006/relationships/image" Target="../media/image367.png"/><Relationship Id="rId22" Type="http://schemas.openxmlformats.org/officeDocument/2006/relationships/image" Target="../media/image371.png"/><Relationship Id="rId27" Type="http://schemas.openxmlformats.org/officeDocument/2006/relationships/customXml" Target="../ink/ink230.xml"/><Relationship Id="rId30" Type="http://schemas.openxmlformats.org/officeDocument/2006/relationships/image" Target="../media/image375.png"/><Relationship Id="rId35" Type="http://schemas.openxmlformats.org/officeDocument/2006/relationships/customXml" Target="../ink/ink234.xml"/><Relationship Id="rId43" Type="http://schemas.openxmlformats.org/officeDocument/2006/relationships/customXml" Target="../ink/ink238.xml"/><Relationship Id="rId48" Type="http://schemas.openxmlformats.org/officeDocument/2006/relationships/image" Target="../media/image384.png"/><Relationship Id="rId56" Type="http://schemas.openxmlformats.org/officeDocument/2006/relationships/image" Target="../media/image388.png"/><Relationship Id="rId64" Type="http://schemas.openxmlformats.org/officeDocument/2006/relationships/image" Target="../media/image392.png"/><Relationship Id="rId69" Type="http://schemas.openxmlformats.org/officeDocument/2006/relationships/customXml" Target="../ink/ink251.xml"/><Relationship Id="rId77" Type="http://schemas.openxmlformats.org/officeDocument/2006/relationships/customXml" Target="../ink/ink255.xml"/><Relationship Id="rId8" Type="http://schemas.openxmlformats.org/officeDocument/2006/relationships/image" Target="../media/image364.png"/><Relationship Id="rId51" Type="http://schemas.openxmlformats.org/officeDocument/2006/relationships/customXml" Target="../ink/ink242.xml"/><Relationship Id="rId72" Type="http://schemas.openxmlformats.org/officeDocument/2006/relationships/image" Target="../media/image396.png"/><Relationship Id="rId80" Type="http://schemas.openxmlformats.org/officeDocument/2006/relationships/image" Target="../media/image400.png"/><Relationship Id="rId85" Type="http://schemas.openxmlformats.org/officeDocument/2006/relationships/customXml" Target="../ink/ink259.xml"/><Relationship Id="rId3" Type="http://schemas.openxmlformats.org/officeDocument/2006/relationships/image" Target="../media/image297.png"/><Relationship Id="rId12" Type="http://schemas.openxmlformats.org/officeDocument/2006/relationships/image" Target="../media/image366.png"/><Relationship Id="rId17" Type="http://schemas.openxmlformats.org/officeDocument/2006/relationships/customXml" Target="../ink/ink225.xml"/><Relationship Id="rId25" Type="http://schemas.openxmlformats.org/officeDocument/2006/relationships/customXml" Target="../ink/ink229.xml"/><Relationship Id="rId33" Type="http://schemas.openxmlformats.org/officeDocument/2006/relationships/customXml" Target="../ink/ink233.xml"/><Relationship Id="rId38" Type="http://schemas.openxmlformats.org/officeDocument/2006/relationships/image" Target="../media/image379.png"/><Relationship Id="rId46" Type="http://schemas.openxmlformats.org/officeDocument/2006/relationships/image" Target="../media/image383.png"/><Relationship Id="rId59" Type="http://schemas.openxmlformats.org/officeDocument/2006/relationships/customXml" Target="../ink/ink246.xml"/><Relationship Id="rId67" Type="http://schemas.openxmlformats.org/officeDocument/2006/relationships/customXml" Target="../ink/ink250.xml"/><Relationship Id="rId20" Type="http://schemas.openxmlformats.org/officeDocument/2006/relationships/image" Target="../media/image370.png"/><Relationship Id="rId41" Type="http://schemas.openxmlformats.org/officeDocument/2006/relationships/customXml" Target="../ink/ink237.xml"/><Relationship Id="rId54" Type="http://schemas.openxmlformats.org/officeDocument/2006/relationships/image" Target="../media/image387.png"/><Relationship Id="rId62" Type="http://schemas.openxmlformats.org/officeDocument/2006/relationships/image" Target="../media/image391.png"/><Relationship Id="rId70" Type="http://schemas.openxmlformats.org/officeDocument/2006/relationships/image" Target="../media/image395.png"/><Relationship Id="rId75" Type="http://schemas.openxmlformats.org/officeDocument/2006/relationships/customXml" Target="../ink/ink254.xml"/><Relationship Id="rId83" Type="http://schemas.openxmlformats.org/officeDocument/2006/relationships/customXml" Target="../ink/ink25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3.png"/><Relationship Id="rId15" Type="http://schemas.openxmlformats.org/officeDocument/2006/relationships/customXml" Target="../ink/ink224.xml"/><Relationship Id="rId23" Type="http://schemas.openxmlformats.org/officeDocument/2006/relationships/customXml" Target="../ink/ink228.xml"/><Relationship Id="rId28" Type="http://schemas.openxmlformats.org/officeDocument/2006/relationships/image" Target="../media/image374.png"/><Relationship Id="rId36" Type="http://schemas.openxmlformats.org/officeDocument/2006/relationships/image" Target="../media/image378.png"/><Relationship Id="rId49" Type="http://schemas.openxmlformats.org/officeDocument/2006/relationships/customXml" Target="../ink/ink241.xml"/><Relationship Id="rId57" Type="http://schemas.openxmlformats.org/officeDocument/2006/relationships/customXml" Target="../ink/ink245.xml"/><Relationship Id="rId10" Type="http://schemas.openxmlformats.org/officeDocument/2006/relationships/image" Target="../media/image365.png"/><Relationship Id="rId31" Type="http://schemas.openxmlformats.org/officeDocument/2006/relationships/customXml" Target="../ink/ink232.xml"/><Relationship Id="rId44" Type="http://schemas.openxmlformats.org/officeDocument/2006/relationships/image" Target="../media/image382.png"/><Relationship Id="rId52" Type="http://schemas.openxmlformats.org/officeDocument/2006/relationships/image" Target="../media/image386.png"/><Relationship Id="rId60" Type="http://schemas.openxmlformats.org/officeDocument/2006/relationships/image" Target="../media/image390.png"/><Relationship Id="rId65" Type="http://schemas.openxmlformats.org/officeDocument/2006/relationships/customXml" Target="../ink/ink249.xml"/><Relationship Id="rId73" Type="http://schemas.openxmlformats.org/officeDocument/2006/relationships/customXml" Target="../ink/ink253.xml"/><Relationship Id="rId78" Type="http://schemas.openxmlformats.org/officeDocument/2006/relationships/image" Target="../media/image399.png"/><Relationship Id="rId81" Type="http://schemas.openxmlformats.org/officeDocument/2006/relationships/customXml" Target="../ink/ink257.xml"/><Relationship Id="rId86" Type="http://schemas.openxmlformats.org/officeDocument/2006/relationships/image" Target="../media/image403.png"/><Relationship Id="rId4" Type="http://schemas.openxmlformats.org/officeDocument/2006/relationships/image" Target="../media/image362.png"/><Relationship Id="rId9" Type="http://schemas.openxmlformats.org/officeDocument/2006/relationships/customXml" Target="../ink/ink221.xml"/><Relationship Id="rId13" Type="http://schemas.openxmlformats.org/officeDocument/2006/relationships/customXml" Target="../ink/ink223.xml"/><Relationship Id="rId18" Type="http://schemas.openxmlformats.org/officeDocument/2006/relationships/image" Target="../media/image369.png"/><Relationship Id="rId39" Type="http://schemas.openxmlformats.org/officeDocument/2006/relationships/customXml" Target="../ink/ink236.xml"/><Relationship Id="rId34" Type="http://schemas.openxmlformats.org/officeDocument/2006/relationships/image" Target="../media/image377.png"/><Relationship Id="rId50" Type="http://schemas.openxmlformats.org/officeDocument/2006/relationships/image" Target="../media/image385.png"/><Relationship Id="rId55" Type="http://schemas.openxmlformats.org/officeDocument/2006/relationships/customXml" Target="../ink/ink244.xml"/><Relationship Id="rId76" Type="http://schemas.openxmlformats.org/officeDocument/2006/relationships/image" Target="../media/image398.png"/><Relationship Id="rId7" Type="http://schemas.openxmlformats.org/officeDocument/2006/relationships/customXml" Target="../ink/ink220.xml"/><Relationship Id="rId71" Type="http://schemas.openxmlformats.org/officeDocument/2006/relationships/customXml" Target="../ink/ink252.xml"/><Relationship Id="rId2" Type="http://schemas.openxmlformats.org/officeDocument/2006/relationships/notesSlide" Target="../notesSlides/notesSlide13.xml"/><Relationship Id="rId29" Type="http://schemas.openxmlformats.org/officeDocument/2006/relationships/customXml" Target="../ink/ink231.xml"/><Relationship Id="rId24" Type="http://schemas.openxmlformats.org/officeDocument/2006/relationships/image" Target="../media/image372.png"/><Relationship Id="rId40" Type="http://schemas.openxmlformats.org/officeDocument/2006/relationships/image" Target="../media/image380.png"/><Relationship Id="rId45" Type="http://schemas.openxmlformats.org/officeDocument/2006/relationships/customXml" Target="../ink/ink239.xml"/><Relationship Id="rId66" Type="http://schemas.openxmlformats.org/officeDocument/2006/relationships/image" Target="../media/image393.png"/><Relationship Id="rId61" Type="http://schemas.openxmlformats.org/officeDocument/2006/relationships/customXml" Target="../ink/ink247.xml"/><Relationship Id="rId82" Type="http://schemas.openxmlformats.org/officeDocument/2006/relationships/image" Target="../media/image40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6.png"/><Relationship Id="rId2" Type="http://schemas.openxmlformats.org/officeDocument/2006/relationships/image" Target="../media/image4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9.png"/><Relationship Id="rId5" Type="http://schemas.openxmlformats.org/officeDocument/2006/relationships/image" Target="../media/image408.png"/><Relationship Id="rId4" Type="http://schemas.openxmlformats.org/officeDocument/2006/relationships/image" Target="../media/image40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3.png"/><Relationship Id="rId5" Type="http://schemas.openxmlformats.org/officeDocument/2006/relationships/image" Target="../media/image412.png"/><Relationship Id="rId4" Type="http://schemas.openxmlformats.org/officeDocument/2006/relationships/image" Target="../media/image41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4.png"/><Relationship Id="rId7" Type="http://schemas.openxmlformats.org/officeDocument/2006/relationships/image" Target="../media/image413.png"/><Relationship Id="rId2" Type="http://schemas.openxmlformats.org/officeDocument/2006/relationships/image" Target="../media/image4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7.png"/><Relationship Id="rId5" Type="http://schemas.openxmlformats.org/officeDocument/2006/relationships/image" Target="../media/image416.png"/><Relationship Id="rId4" Type="http://schemas.openxmlformats.org/officeDocument/2006/relationships/image" Target="../media/image41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2.xml"/><Relationship Id="rId13" Type="http://schemas.openxmlformats.org/officeDocument/2006/relationships/image" Target="../media/image423.png"/><Relationship Id="rId18" Type="http://schemas.openxmlformats.org/officeDocument/2006/relationships/customXml" Target="../ink/ink267.xml"/><Relationship Id="rId26" Type="http://schemas.openxmlformats.org/officeDocument/2006/relationships/customXml" Target="../ink/ink271.xml"/><Relationship Id="rId3" Type="http://schemas.openxmlformats.org/officeDocument/2006/relationships/image" Target="../media/image418.png"/><Relationship Id="rId21" Type="http://schemas.openxmlformats.org/officeDocument/2006/relationships/image" Target="../media/image427.png"/><Relationship Id="rId7" Type="http://schemas.openxmlformats.org/officeDocument/2006/relationships/image" Target="../media/image420.png"/><Relationship Id="rId12" Type="http://schemas.openxmlformats.org/officeDocument/2006/relationships/customXml" Target="../ink/ink264.xml"/><Relationship Id="rId17" Type="http://schemas.openxmlformats.org/officeDocument/2006/relationships/image" Target="../media/image425.png"/><Relationship Id="rId25" Type="http://schemas.openxmlformats.org/officeDocument/2006/relationships/image" Target="../media/image429.png"/><Relationship Id="rId2" Type="http://schemas.openxmlformats.org/officeDocument/2006/relationships/image" Target="../media/image405.png"/><Relationship Id="rId16" Type="http://schemas.openxmlformats.org/officeDocument/2006/relationships/customXml" Target="../ink/ink266.xml"/><Relationship Id="rId20" Type="http://schemas.openxmlformats.org/officeDocument/2006/relationships/customXml" Target="../ink/ink268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61.xml"/><Relationship Id="rId11" Type="http://schemas.openxmlformats.org/officeDocument/2006/relationships/image" Target="../media/image422.png"/><Relationship Id="rId24" Type="http://schemas.openxmlformats.org/officeDocument/2006/relationships/customXml" Target="../ink/ink270.xml"/><Relationship Id="rId5" Type="http://schemas.openxmlformats.org/officeDocument/2006/relationships/image" Target="../media/image419.png"/><Relationship Id="rId15" Type="http://schemas.openxmlformats.org/officeDocument/2006/relationships/image" Target="../media/image424.png"/><Relationship Id="rId23" Type="http://schemas.openxmlformats.org/officeDocument/2006/relationships/image" Target="../media/image428.png"/><Relationship Id="rId10" Type="http://schemas.openxmlformats.org/officeDocument/2006/relationships/customXml" Target="../ink/ink263.xml"/><Relationship Id="rId19" Type="http://schemas.openxmlformats.org/officeDocument/2006/relationships/image" Target="../media/image426.png"/><Relationship Id="rId4" Type="http://schemas.openxmlformats.org/officeDocument/2006/relationships/customXml" Target="../ink/ink260.xml"/><Relationship Id="rId9" Type="http://schemas.openxmlformats.org/officeDocument/2006/relationships/image" Target="../media/image421.png"/><Relationship Id="rId14" Type="http://schemas.openxmlformats.org/officeDocument/2006/relationships/customXml" Target="../ink/ink265.xml"/><Relationship Id="rId22" Type="http://schemas.openxmlformats.org/officeDocument/2006/relationships/customXml" Target="../ink/ink269.xml"/><Relationship Id="rId27" Type="http://schemas.openxmlformats.org/officeDocument/2006/relationships/image" Target="../media/image4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2.png"/><Relationship Id="rId2" Type="http://schemas.openxmlformats.org/officeDocument/2006/relationships/image" Target="../media/image431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6.png"/><Relationship Id="rId13" Type="http://schemas.openxmlformats.org/officeDocument/2006/relationships/customXml" Target="../ink/ink277.xml"/><Relationship Id="rId3" Type="http://schemas.openxmlformats.org/officeDocument/2006/relationships/customXml" Target="../ink/ink272.xml"/><Relationship Id="rId7" Type="http://schemas.openxmlformats.org/officeDocument/2006/relationships/customXml" Target="../ink/ink274.xml"/><Relationship Id="rId12" Type="http://schemas.openxmlformats.org/officeDocument/2006/relationships/image" Target="../media/image438.png"/><Relationship Id="rId2" Type="http://schemas.openxmlformats.org/officeDocument/2006/relationships/image" Target="../media/image4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5.png"/><Relationship Id="rId11" Type="http://schemas.openxmlformats.org/officeDocument/2006/relationships/customXml" Target="../ink/ink276.xml"/><Relationship Id="rId5" Type="http://schemas.openxmlformats.org/officeDocument/2006/relationships/customXml" Target="../ink/ink273.xml"/><Relationship Id="rId10" Type="http://schemas.openxmlformats.org/officeDocument/2006/relationships/image" Target="../media/image437.png"/><Relationship Id="rId4" Type="http://schemas.openxmlformats.org/officeDocument/2006/relationships/image" Target="../media/image434.png"/><Relationship Id="rId9" Type="http://schemas.openxmlformats.org/officeDocument/2006/relationships/customXml" Target="../ink/ink275.xml"/><Relationship Id="rId14" Type="http://schemas.openxmlformats.org/officeDocument/2006/relationships/image" Target="../media/image43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9.png"/><Relationship Id="rId18" Type="http://schemas.openxmlformats.org/officeDocument/2006/relationships/customXml" Target="../ink/ink283.xml"/><Relationship Id="rId26" Type="http://schemas.openxmlformats.org/officeDocument/2006/relationships/customXml" Target="../ink/ink287.xml"/><Relationship Id="rId39" Type="http://schemas.openxmlformats.org/officeDocument/2006/relationships/image" Target="../media/image462.png"/><Relationship Id="rId21" Type="http://schemas.openxmlformats.org/officeDocument/2006/relationships/image" Target="../media/image453.png"/><Relationship Id="rId34" Type="http://schemas.openxmlformats.org/officeDocument/2006/relationships/customXml" Target="../ink/ink291.xml"/><Relationship Id="rId42" Type="http://schemas.openxmlformats.org/officeDocument/2006/relationships/customXml" Target="../ink/ink295.xml"/><Relationship Id="rId7" Type="http://schemas.openxmlformats.org/officeDocument/2006/relationships/image" Target="../media/image445.png"/><Relationship Id="rId2" Type="http://schemas.openxmlformats.org/officeDocument/2006/relationships/image" Target="../media/image4350.png"/><Relationship Id="rId16" Type="http://schemas.openxmlformats.org/officeDocument/2006/relationships/customXml" Target="../ink/ink282.xml"/><Relationship Id="rId20" Type="http://schemas.openxmlformats.org/officeDocument/2006/relationships/customXml" Target="../ink/ink284.xml"/><Relationship Id="rId29" Type="http://schemas.openxmlformats.org/officeDocument/2006/relationships/image" Target="../media/image457.png"/><Relationship Id="rId41" Type="http://schemas.openxmlformats.org/officeDocument/2006/relationships/image" Target="../media/image4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2.png"/><Relationship Id="rId11" Type="http://schemas.openxmlformats.org/officeDocument/2006/relationships/image" Target="../media/image448.png"/><Relationship Id="rId24" Type="http://schemas.openxmlformats.org/officeDocument/2006/relationships/customXml" Target="../ink/ink286.xml"/><Relationship Id="rId32" Type="http://schemas.openxmlformats.org/officeDocument/2006/relationships/customXml" Target="../ink/ink290.xml"/><Relationship Id="rId37" Type="http://schemas.openxmlformats.org/officeDocument/2006/relationships/image" Target="../media/image461.png"/><Relationship Id="rId40" Type="http://schemas.openxmlformats.org/officeDocument/2006/relationships/customXml" Target="../ink/ink294.xml"/><Relationship Id="rId5" Type="http://schemas.openxmlformats.org/officeDocument/2006/relationships/image" Target="../media/image4380.png"/><Relationship Id="rId15" Type="http://schemas.openxmlformats.org/officeDocument/2006/relationships/image" Target="../media/image450.png"/><Relationship Id="rId23" Type="http://schemas.openxmlformats.org/officeDocument/2006/relationships/image" Target="../media/image454.png"/><Relationship Id="rId28" Type="http://schemas.openxmlformats.org/officeDocument/2006/relationships/customXml" Target="../ink/ink288.xml"/><Relationship Id="rId36" Type="http://schemas.openxmlformats.org/officeDocument/2006/relationships/customXml" Target="../ink/ink292.xml"/><Relationship Id="rId10" Type="http://schemas.openxmlformats.org/officeDocument/2006/relationships/customXml" Target="../ink/ink279.xml"/><Relationship Id="rId19" Type="http://schemas.openxmlformats.org/officeDocument/2006/relationships/image" Target="../media/image452.png"/><Relationship Id="rId31" Type="http://schemas.openxmlformats.org/officeDocument/2006/relationships/image" Target="../media/image458.png"/><Relationship Id="rId44" Type="http://schemas.openxmlformats.org/officeDocument/2006/relationships/image" Target="../media/image446.png"/><Relationship Id="rId4" Type="http://schemas.openxmlformats.org/officeDocument/2006/relationships/image" Target="../media/image444.png"/><Relationship Id="rId9" Type="http://schemas.openxmlformats.org/officeDocument/2006/relationships/image" Target="../media/image447.png"/><Relationship Id="rId14" Type="http://schemas.openxmlformats.org/officeDocument/2006/relationships/customXml" Target="../ink/ink281.xml"/><Relationship Id="rId22" Type="http://schemas.openxmlformats.org/officeDocument/2006/relationships/customXml" Target="../ink/ink285.xml"/><Relationship Id="rId27" Type="http://schemas.openxmlformats.org/officeDocument/2006/relationships/image" Target="../media/image456.png"/><Relationship Id="rId30" Type="http://schemas.openxmlformats.org/officeDocument/2006/relationships/customXml" Target="../ink/ink289.xml"/><Relationship Id="rId35" Type="http://schemas.openxmlformats.org/officeDocument/2006/relationships/image" Target="../media/image460.png"/><Relationship Id="rId43" Type="http://schemas.openxmlformats.org/officeDocument/2006/relationships/image" Target="../media/image464.png"/><Relationship Id="rId8" Type="http://schemas.openxmlformats.org/officeDocument/2006/relationships/customXml" Target="../ink/ink278.xml"/><Relationship Id="rId3" Type="http://schemas.openxmlformats.org/officeDocument/2006/relationships/image" Target="../media/image443.png"/><Relationship Id="rId12" Type="http://schemas.openxmlformats.org/officeDocument/2006/relationships/customXml" Target="../ink/ink280.xml"/><Relationship Id="rId17" Type="http://schemas.openxmlformats.org/officeDocument/2006/relationships/image" Target="../media/image451.png"/><Relationship Id="rId25" Type="http://schemas.openxmlformats.org/officeDocument/2006/relationships/image" Target="../media/image455.png"/><Relationship Id="rId33" Type="http://schemas.openxmlformats.org/officeDocument/2006/relationships/image" Target="../media/image459.png"/><Relationship Id="rId38" Type="http://schemas.openxmlformats.org/officeDocument/2006/relationships/customXml" Target="../ink/ink293.xml"/></Relationships>
</file>

<file path=ppt/slides/_rels/slide6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2.png"/><Relationship Id="rId18" Type="http://schemas.openxmlformats.org/officeDocument/2006/relationships/customXml" Target="../ink/ink301.xml"/><Relationship Id="rId26" Type="http://schemas.openxmlformats.org/officeDocument/2006/relationships/customXml" Target="../ink/ink305.xml"/><Relationship Id="rId39" Type="http://schemas.openxmlformats.org/officeDocument/2006/relationships/image" Target="../media/image486.png"/><Relationship Id="rId21" Type="http://schemas.openxmlformats.org/officeDocument/2006/relationships/image" Target="../media/image476.png"/><Relationship Id="rId34" Type="http://schemas.openxmlformats.org/officeDocument/2006/relationships/image" Target="../media/image483.png"/><Relationship Id="rId7" Type="http://schemas.openxmlformats.org/officeDocument/2006/relationships/image" Target="../media/image468.png"/><Relationship Id="rId2" Type="http://schemas.openxmlformats.org/officeDocument/2006/relationships/notesSlide" Target="../notesSlides/notesSlide16.xml"/><Relationship Id="rId16" Type="http://schemas.openxmlformats.org/officeDocument/2006/relationships/customXml" Target="../ink/ink300.xml"/><Relationship Id="rId20" Type="http://schemas.openxmlformats.org/officeDocument/2006/relationships/customXml" Target="../ink/ink302.xml"/><Relationship Id="rId29" Type="http://schemas.openxmlformats.org/officeDocument/2006/relationships/image" Target="../media/image480.png"/><Relationship Id="rId41" Type="http://schemas.openxmlformats.org/officeDocument/2006/relationships/image" Target="../media/image48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7.png"/><Relationship Id="rId11" Type="http://schemas.openxmlformats.org/officeDocument/2006/relationships/image" Target="../media/image470.png"/><Relationship Id="rId24" Type="http://schemas.openxmlformats.org/officeDocument/2006/relationships/customXml" Target="../ink/ink304.xml"/><Relationship Id="rId32" Type="http://schemas.openxmlformats.org/officeDocument/2006/relationships/image" Target="../media/image482.png"/><Relationship Id="rId37" Type="http://schemas.openxmlformats.org/officeDocument/2006/relationships/image" Target="../media/image485.png"/><Relationship Id="rId40" Type="http://schemas.openxmlformats.org/officeDocument/2006/relationships/customXml" Target="../ink/ink311.xml"/><Relationship Id="rId5" Type="http://schemas.openxmlformats.org/officeDocument/2006/relationships/customXml" Target="../ink/ink296.xml"/><Relationship Id="rId15" Type="http://schemas.openxmlformats.org/officeDocument/2006/relationships/image" Target="../media/image473.png"/><Relationship Id="rId23" Type="http://schemas.openxmlformats.org/officeDocument/2006/relationships/image" Target="../media/image477.png"/><Relationship Id="rId28" Type="http://schemas.openxmlformats.org/officeDocument/2006/relationships/customXml" Target="../ink/ink306.xml"/><Relationship Id="rId36" Type="http://schemas.openxmlformats.org/officeDocument/2006/relationships/customXml" Target="../ink/ink309.xml"/><Relationship Id="rId10" Type="http://schemas.openxmlformats.org/officeDocument/2006/relationships/customXml" Target="../ink/ink298.xml"/><Relationship Id="rId19" Type="http://schemas.openxmlformats.org/officeDocument/2006/relationships/image" Target="../media/image475.png"/><Relationship Id="rId31" Type="http://schemas.openxmlformats.org/officeDocument/2006/relationships/customXml" Target="../ink/ink307.xml"/><Relationship Id="rId4" Type="http://schemas.openxmlformats.org/officeDocument/2006/relationships/image" Target="../media/image466.png"/><Relationship Id="rId9" Type="http://schemas.openxmlformats.org/officeDocument/2006/relationships/image" Target="../media/image469.png"/><Relationship Id="rId14" Type="http://schemas.openxmlformats.org/officeDocument/2006/relationships/customXml" Target="../ink/ink299.xml"/><Relationship Id="rId22" Type="http://schemas.openxmlformats.org/officeDocument/2006/relationships/customXml" Target="../ink/ink303.xml"/><Relationship Id="rId27" Type="http://schemas.openxmlformats.org/officeDocument/2006/relationships/image" Target="../media/image479.png"/><Relationship Id="rId30" Type="http://schemas.openxmlformats.org/officeDocument/2006/relationships/image" Target="../media/image481.png"/><Relationship Id="rId35" Type="http://schemas.openxmlformats.org/officeDocument/2006/relationships/image" Target="../media/image484.png"/><Relationship Id="rId8" Type="http://schemas.openxmlformats.org/officeDocument/2006/relationships/customXml" Target="../ink/ink297.xml"/><Relationship Id="rId3" Type="http://schemas.openxmlformats.org/officeDocument/2006/relationships/image" Target="../media/image465.png"/><Relationship Id="rId12" Type="http://schemas.openxmlformats.org/officeDocument/2006/relationships/image" Target="../media/image471.png"/><Relationship Id="rId17" Type="http://schemas.openxmlformats.org/officeDocument/2006/relationships/image" Target="../media/image474.png"/><Relationship Id="rId25" Type="http://schemas.openxmlformats.org/officeDocument/2006/relationships/image" Target="../media/image478.png"/><Relationship Id="rId33" Type="http://schemas.openxmlformats.org/officeDocument/2006/relationships/customXml" Target="../ink/ink308.xml"/><Relationship Id="rId38" Type="http://schemas.openxmlformats.org/officeDocument/2006/relationships/customXml" Target="../ink/ink310.xml"/></Relationships>
</file>

<file path=ppt/slides/_rels/slide6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13.xml"/><Relationship Id="rId26" Type="http://schemas.openxmlformats.org/officeDocument/2006/relationships/image" Target="../media/image495.png"/><Relationship Id="rId39" Type="http://schemas.openxmlformats.org/officeDocument/2006/relationships/customXml" Target="../ink/ink324.xml"/><Relationship Id="rId18" Type="http://schemas.openxmlformats.org/officeDocument/2006/relationships/image" Target="../media/image4910.png"/><Relationship Id="rId21" Type="http://schemas.openxmlformats.org/officeDocument/2006/relationships/customXml" Target="../ink/ink315.xml"/><Relationship Id="rId34" Type="http://schemas.openxmlformats.org/officeDocument/2006/relationships/image" Target="../media/image499.png"/><Relationship Id="rId42" Type="http://schemas.openxmlformats.org/officeDocument/2006/relationships/image" Target="../media/image501.png"/><Relationship Id="rId47" Type="http://schemas.openxmlformats.org/officeDocument/2006/relationships/customXml" Target="../ink/ink328.xml"/><Relationship Id="rId7" Type="http://schemas.openxmlformats.org/officeDocument/2006/relationships/image" Target="../media/image4460.png"/><Relationship Id="rId2" Type="http://schemas.openxmlformats.org/officeDocument/2006/relationships/image" Target="../media/image4410.png"/><Relationship Id="rId29" Type="http://schemas.openxmlformats.org/officeDocument/2006/relationships/customXml" Target="../ink/ink319.xml"/><Relationship Id="rId16" Type="http://schemas.openxmlformats.org/officeDocument/2006/relationships/image" Target="../media/image49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50.png"/><Relationship Id="rId11" Type="http://schemas.openxmlformats.org/officeDocument/2006/relationships/customXml" Target="../ink/ink312.xml"/><Relationship Id="rId24" Type="http://schemas.openxmlformats.org/officeDocument/2006/relationships/image" Target="../media/image494.png"/><Relationship Id="rId32" Type="http://schemas.openxmlformats.org/officeDocument/2006/relationships/image" Target="../media/image498.png"/><Relationship Id="rId37" Type="http://schemas.openxmlformats.org/officeDocument/2006/relationships/customXml" Target="../ink/ink323.xml"/><Relationship Id="rId40" Type="http://schemas.openxmlformats.org/officeDocument/2006/relationships/image" Target="../media/image491.png"/><Relationship Id="rId45" Type="http://schemas.openxmlformats.org/officeDocument/2006/relationships/image" Target="../media/image503.png"/><Relationship Id="rId5" Type="http://schemas.openxmlformats.org/officeDocument/2006/relationships/image" Target="../media/image4440.png"/><Relationship Id="rId15" Type="http://schemas.openxmlformats.org/officeDocument/2006/relationships/customXml" Target="../ink/ink314.xml"/><Relationship Id="rId23" Type="http://schemas.openxmlformats.org/officeDocument/2006/relationships/customXml" Target="../ink/ink316.xml"/><Relationship Id="rId28" Type="http://schemas.openxmlformats.org/officeDocument/2006/relationships/image" Target="../media/image496.png"/><Relationship Id="rId36" Type="http://schemas.openxmlformats.org/officeDocument/2006/relationships/image" Target="../media/image500.png"/><Relationship Id="rId10" Type="http://schemas.openxmlformats.org/officeDocument/2006/relationships/image" Target="../media/image4490.png"/><Relationship Id="rId31" Type="http://schemas.openxmlformats.org/officeDocument/2006/relationships/customXml" Target="../ink/ink320.xml"/><Relationship Id="rId44" Type="http://schemas.openxmlformats.org/officeDocument/2006/relationships/image" Target="../media/image502.png"/><Relationship Id="rId4" Type="http://schemas.openxmlformats.org/officeDocument/2006/relationships/image" Target="../media/image4430.png"/><Relationship Id="rId9" Type="http://schemas.openxmlformats.org/officeDocument/2006/relationships/image" Target="../media/image4480.png"/><Relationship Id="rId14" Type="http://schemas.openxmlformats.org/officeDocument/2006/relationships/image" Target="../media/image489.png"/><Relationship Id="rId22" Type="http://schemas.openxmlformats.org/officeDocument/2006/relationships/image" Target="../media/image493.png"/><Relationship Id="rId27" Type="http://schemas.openxmlformats.org/officeDocument/2006/relationships/customXml" Target="../ink/ink318.xml"/><Relationship Id="rId30" Type="http://schemas.openxmlformats.org/officeDocument/2006/relationships/image" Target="../media/image497.png"/><Relationship Id="rId35" Type="http://schemas.openxmlformats.org/officeDocument/2006/relationships/customXml" Target="../ink/ink322.xml"/><Relationship Id="rId43" Type="http://schemas.openxmlformats.org/officeDocument/2006/relationships/customXml" Target="../ink/ink326.xml"/><Relationship Id="rId8" Type="http://schemas.openxmlformats.org/officeDocument/2006/relationships/image" Target="../media/image4470.png"/><Relationship Id="rId3" Type="http://schemas.openxmlformats.org/officeDocument/2006/relationships/image" Target="../media/image4420.png"/><Relationship Id="rId12" Type="http://schemas.openxmlformats.org/officeDocument/2006/relationships/image" Target="../media/image488.png"/><Relationship Id="rId25" Type="http://schemas.openxmlformats.org/officeDocument/2006/relationships/customXml" Target="../ink/ink317.xml"/><Relationship Id="rId33" Type="http://schemas.openxmlformats.org/officeDocument/2006/relationships/customXml" Target="../ink/ink321.xml"/><Relationship Id="rId38" Type="http://schemas.openxmlformats.org/officeDocument/2006/relationships/image" Target="../media/image490.png"/><Relationship Id="rId46" Type="http://schemas.openxmlformats.org/officeDocument/2006/relationships/customXml" Target="../ink/ink327.xml"/><Relationship Id="rId20" Type="http://schemas.openxmlformats.org/officeDocument/2006/relationships/image" Target="../media/image492.png"/><Relationship Id="rId41" Type="http://schemas.openxmlformats.org/officeDocument/2006/relationships/customXml" Target="../ink/ink325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60.png"/><Relationship Id="rId13" Type="http://schemas.openxmlformats.org/officeDocument/2006/relationships/image" Target="../media/image505.png"/><Relationship Id="rId3" Type="http://schemas.openxmlformats.org/officeDocument/2006/relationships/image" Target="../media/image4500.png"/><Relationship Id="rId7" Type="http://schemas.openxmlformats.org/officeDocument/2006/relationships/image" Target="../media/image4450.png"/><Relationship Id="rId12" Type="http://schemas.openxmlformats.org/officeDocument/2006/relationships/image" Target="../media/image504.png"/><Relationship Id="rId17" Type="http://schemas.openxmlformats.org/officeDocument/2006/relationships/image" Target="../media/image5040.png"/><Relationship Id="rId2" Type="http://schemas.openxmlformats.org/officeDocument/2006/relationships/notesSlide" Target="../notesSlides/notesSlide17.xml"/><Relationship Id="rId16" Type="http://schemas.openxmlformats.org/officeDocument/2006/relationships/customXml" Target="../ink/ink3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40.png"/><Relationship Id="rId11" Type="http://schemas.openxmlformats.org/officeDocument/2006/relationships/image" Target="../media/image4490.png"/><Relationship Id="rId5" Type="http://schemas.openxmlformats.org/officeDocument/2006/relationships/image" Target="../media/image4430.png"/><Relationship Id="rId15" Type="http://schemas.openxmlformats.org/officeDocument/2006/relationships/image" Target="../media/image5030.png"/><Relationship Id="rId10" Type="http://schemas.openxmlformats.org/officeDocument/2006/relationships/image" Target="../media/image4480.png"/><Relationship Id="rId4" Type="http://schemas.openxmlformats.org/officeDocument/2006/relationships/image" Target="../media/image4420.png"/><Relationship Id="rId9" Type="http://schemas.openxmlformats.org/officeDocument/2006/relationships/image" Target="../media/image4470.png"/><Relationship Id="rId14" Type="http://schemas.openxmlformats.org/officeDocument/2006/relationships/customXml" Target="../ink/ink329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70.png"/><Relationship Id="rId3" Type="http://schemas.openxmlformats.org/officeDocument/2006/relationships/image" Target="../media/image4420.png"/><Relationship Id="rId7" Type="http://schemas.openxmlformats.org/officeDocument/2006/relationships/image" Target="../media/image44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50.png"/><Relationship Id="rId5" Type="http://schemas.openxmlformats.org/officeDocument/2006/relationships/image" Target="../media/image4440.png"/><Relationship Id="rId10" Type="http://schemas.openxmlformats.org/officeDocument/2006/relationships/image" Target="../media/image4490.png"/><Relationship Id="rId4" Type="http://schemas.openxmlformats.org/officeDocument/2006/relationships/image" Target="../media/image4430.png"/><Relationship Id="rId9" Type="http://schemas.openxmlformats.org/officeDocument/2006/relationships/image" Target="../media/image448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2091" y="4688482"/>
            <a:ext cx="21336000" cy="1569660"/>
          </a:xfrm>
        </p:spPr>
        <p:txBody>
          <a:bodyPr>
            <a:normAutofit/>
          </a:bodyPr>
          <a:lstStyle/>
          <a:p>
            <a:r>
              <a:rPr lang="en-US" sz="8000" dirty="0"/>
              <a:t>CMPT 413/713: Natural Language Processing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59119" y="9708974"/>
            <a:ext cx="18288000" cy="1978772"/>
          </a:xfrm>
        </p:spPr>
        <p:txBody>
          <a:bodyPr>
            <a:normAutofit/>
          </a:bodyPr>
          <a:lstStyle/>
          <a:p>
            <a:r>
              <a:rPr lang="en-US" sz="7200" dirty="0"/>
              <a:t>Zhiyun (Richard) Peng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3048000" y="11116390"/>
            <a:ext cx="18288000" cy="812872"/>
          </a:xfrm>
          <a:prstGeom prst="rect">
            <a:avLst/>
          </a:prstGeom>
        </p:spPr>
        <p:txBody>
          <a:bodyPr vert="horz" lIns="182880" tIns="91440" rIns="182880" bIns="9144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800">
              <a:spcBef>
                <a:spcPts val="2000"/>
              </a:spcBef>
              <a:defRPr/>
            </a:pPr>
            <a:r>
              <a:rPr lang="en-US" sz="4800" dirty="0">
                <a:solidFill>
                  <a:prstClr val="black"/>
                </a:solidFill>
                <a:latin typeface="Calibri" panose="020F0502020204030204"/>
              </a:rPr>
              <a:t>2026-10-14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828800" hangingPunct="1">
              <a:defRPr/>
            </a:pPr>
            <a:fld id="{0678F3BA-CF26-A443-A03B-DCCCF0EAA5A1}" type="slidenum">
              <a:rPr lang="en-US" smtClean="0"/>
              <a:pPr algn="r" defTabSz="1828800" hangingPunct="1">
                <a:defRPr/>
              </a:pPr>
              <a:t>1</a:t>
            </a:fld>
            <a:endParaRPr lang="en-US" sz="24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7477C1-3C00-EE48-8A0E-7E8D7D717AAF}"/>
              </a:ext>
            </a:extLst>
          </p:cNvPr>
          <p:cNvSpPr/>
          <p:nvPr/>
        </p:nvSpPr>
        <p:spPr>
          <a:xfrm>
            <a:off x="2659119" y="12730269"/>
            <a:ext cx="19759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hangingPunct="1">
              <a:defRPr/>
            </a:pP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Adapted from slides from Angel Chang, Anoop Sarkar, 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Danqi</a:t>
            </a: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Chen and Karthik Narasimhan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E5D0A0-CDDF-E5D1-9AAB-16996183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890" y="840368"/>
            <a:ext cx="7440708" cy="32255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C61DC-DA36-9F0A-3C95-26CF319819D0}"/>
              </a:ext>
            </a:extLst>
          </p:cNvPr>
          <p:cNvSpPr txBox="1"/>
          <p:nvPr/>
        </p:nvSpPr>
        <p:spPr>
          <a:xfrm>
            <a:off x="144483" y="7053395"/>
            <a:ext cx="236675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/>
              <a:t>Sequence Models - HMMs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50297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Overview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Overview</a:t>
            </a:r>
          </a:p>
        </p:txBody>
      </p:sp>
      <p:sp>
        <p:nvSpPr>
          <p:cNvPr id="145" name="What is sequence modeling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endParaRPr dirty="0"/>
          </a:p>
          <a:p>
            <a:r>
              <a:rPr dirty="0"/>
              <a:t>What is sequence modeling?</a:t>
            </a:r>
          </a:p>
          <a:p>
            <a:r>
              <a:rPr dirty="0"/>
              <a:t>Hidden </a:t>
            </a:r>
            <a:r>
              <a:rPr dirty="0" err="1"/>
              <a:t>markov</a:t>
            </a:r>
            <a:r>
              <a:rPr dirty="0"/>
              <a:t> models (HMM)</a:t>
            </a:r>
          </a:p>
          <a:p>
            <a:r>
              <a:rPr dirty="0"/>
              <a:t>Decoding algorithms: Greedy, Viterbi, Beam</a:t>
            </a:r>
          </a:p>
          <a:p>
            <a:pPr>
              <a:defRPr>
                <a:solidFill>
                  <a:srgbClr val="929292"/>
                </a:solidFill>
              </a:defRPr>
            </a:pPr>
            <a:r>
              <a:rPr dirty="0"/>
              <a:t>Maximum entropy </a:t>
            </a:r>
            <a:r>
              <a:rPr dirty="0" err="1"/>
              <a:t>markov</a:t>
            </a:r>
            <a:r>
              <a:rPr dirty="0"/>
              <a:t> models (MEMM)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equence modell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Sequence modelling</a:t>
            </a:r>
          </a:p>
        </p:txBody>
      </p:sp>
      <p:sp>
        <p:nvSpPr>
          <p:cNvPr id="149" name="NLP is all about sequence modelling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t>NLP is all about sequence modelling </a:t>
            </a:r>
          </a:p>
          <a:p>
            <a:pPr lvl="1"/>
            <a:r>
              <a:t>Sequence tagging</a:t>
            </a:r>
          </a:p>
          <a:p>
            <a:pPr lvl="1"/>
            <a:r>
              <a:t>Sequence generation</a:t>
            </a:r>
          </a:p>
          <a:p>
            <a:r>
              <a:t>Different models for sequence modelling</a:t>
            </a:r>
          </a:p>
          <a:p>
            <a:pPr lvl="1"/>
            <a:r>
              <a:t>HMMs, RNNs, Transformers</a:t>
            </a:r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equence Tagging (part-of-speech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Sequence Tagging (part-of-speech)</a:t>
            </a:r>
          </a:p>
        </p:txBody>
      </p:sp>
      <p:pic>
        <p:nvPicPr>
          <p:cNvPr id="153" name="Screen Shot 2020-02-13 at 2.47.20 PM.png" descr="Screen Shot 2020-02-13 at 2.47.2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015" y="3757797"/>
            <a:ext cx="17952118" cy="8282392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55" name="Example from Anoop Sarkar"/>
          <p:cNvSpPr txBox="1"/>
          <p:nvPr/>
        </p:nvSpPr>
        <p:spPr>
          <a:xfrm>
            <a:off x="16722887" y="12695779"/>
            <a:ext cx="7328552" cy="651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400" i="1">
                <a:solidFill>
                  <a:srgbClr val="5E5E5E"/>
                </a:solidFill>
              </a:defRPr>
            </a:lvl1pPr>
          </a:lstStyle>
          <a:p>
            <a:r>
              <a:rPr dirty="0"/>
              <a:t>Example from Anoop Sarkar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6BF828-1A3F-CF2A-F692-44C1D281BE63}"/>
              </a:ext>
            </a:extLst>
          </p:cNvPr>
          <p:cNvSpPr txBox="1"/>
          <p:nvPr/>
        </p:nvSpPr>
        <p:spPr>
          <a:xfrm>
            <a:off x="13762141" y="7898993"/>
            <a:ext cx="5921492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A famous headline pun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Other sequence tagging problems"/>
          <p:cNvSpPr txBox="1">
            <a:spLocks noGrp="1"/>
          </p:cNvSpPr>
          <p:nvPr>
            <p:ph type="title"/>
          </p:nvPr>
        </p:nvSpPr>
        <p:spPr>
          <a:xfrm>
            <a:off x="613373" y="205388"/>
            <a:ext cx="15609094" cy="3036095"/>
          </a:xfrm>
          <a:prstGeom prst="rect">
            <a:avLst/>
          </a:prstGeom>
        </p:spPr>
        <p:txBody>
          <a:bodyPr/>
          <a:lstStyle/>
          <a:p>
            <a:r>
              <a:rPr dirty="0"/>
              <a:t>Other sequence tagging problems</a:t>
            </a:r>
          </a:p>
        </p:txBody>
      </p:sp>
      <p:sp>
        <p:nvSpPr>
          <p:cNvPr id="158" name="Named Entity Recognition…"/>
          <p:cNvSpPr txBox="1">
            <a:spLocks noGrp="1"/>
          </p:cNvSpPr>
          <p:nvPr>
            <p:ph type="body" idx="1"/>
          </p:nvPr>
        </p:nvSpPr>
        <p:spPr>
          <a:xfrm>
            <a:off x="577453" y="3812976"/>
            <a:ext cx="17487394" cy="8840392"/>
          </a:xfrm>
          <a:prstGeom prst="rect">
            <a:avLst/>
          </a:prstGeom>
        </p:spPr>
        <p:txBody>
          <a:bodyPr/>
          <a:lstStyle/>
          <a:p>
            <a:r>
              <a:rPr dirty="0"/>
              <a:t>Named Entity Recognition</a:t>
            </a:r>
          </a:p>
          <a:p>
            <a:pPr marL="0" lvl="1" indent="762000">
              <a:buSzTx/>
              <a:buNone/>
            </a:pPr>
            <a:r>
              <a:rPr dirty="0"/>
              <a:t>Michael    Jordan    is   a    professor   at    UC    Berkeley.</a:t>
            </a:r>
          </a:p>
          <a:p>
            <a:r>
              <a:rPr dirty="0"/>
              <a:t>Shallow Phrase Chunking</a:t>
            </a:r>
          </a:p>
          <a:p>
            <a:pPr marL="0" lvl="1" indent="889000">
              <a:buSzTx/>
              <a:buNone/>
            </a:pPr>
            <a:r>
              <a:rPr dirty="0"/>
              <a:t> The       cat       sat      on       the    mat    under   the     sun</a:t>
            </a:r>
          </a:p>
        </p:txBody>
      </p:sp>
      <p:grpSp>
        <p:nvGrpSpPr>
          <p:cNvPr id="163" name="Group"/>
          <p:cNvGrpSpPr/>
          <p:nvPr/>
        </p:nvGrpSpPr>
        <p:grpSpPr>
          <a:xfrm>
            <a:off x="1140723" y="6297220"/>
            <a:ext cx="14482554" cy="800330"/>
            <a:chOff x="0" y="0"/>
            <a:chExt cx="14482552" cy="800328"/>
          </a:xfrm>
        </p:grpSpPr>
        <p:sp>
          <p:nvSpPr>
            <p:cNvPr id="159" name="PER"/>
            <p:cNvSpPr txBox="1"/>
            <p:nvPr/>
          </p:nvSpPr>
          <p:spPr>
            <a:xfrm>
              <a:off x="0" y="12699"/>
              <a:ext cx="2071120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PER</a:t>
              </a:r>
            </a:p>
          </p:txBody>
        </p:sp>
        <p:sp>
          <p:nvSpPr>
            <p:cNvPr id="160" name="PER"/>
            <p:cNvSpPr txBox="1"/>
            <p:nvPr/>
          </p:nvSpPr>
          <p:spPr>
            <a:xfrm>
              <a:off x="2905994" y="6349"/>
              <a:ext cx="2071120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PER</a:t>
              </a:r>
            </a:p>
          </p:txBody>
        </p:sp>
        <p:sp>
          <p:nvSpPr>
            <p:cNvPr id="161" name="ORG"/>
            <p:cNvSpPr txBox="1"/>
            <p:nvPr/>
          </p:nvSpPr>
          <p:spPr>
            <a:xfrm>
              <a:off x="10515871" y="12699"/>
              <a:ext cx="2071120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ORG</a:t>
              </a:r>
            </a:p>
          </p:txBody>
        </p:sp>
        <p:sp>
          <p:nvSpPr>
            <p:cNvPr id="162" name="ORG"/>
            <p:cNvSpPr txBox="1"/>
            <p:nvPr/>
          </p:nvSpPr>
          <p:spPr>
            <a:xfrm>
              <a:off x="12411433" y="-1"/>
              <a:ext cx="2071120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ORG</a:t>
              </a:r>
            </a:p>
          </p:txBody>
        </p:sp>
      </p:grpSp>
      <p:grpSp>
        <p:nvGrpSpPr>
          <p:cNvPr id="168" name="Group"/>
          <p:cNvGrpSpPr/>
          <p:nvPr/>
        </p:nvGrpSpPr>
        <p:grpSpPr>
          <a:xfrm>
            <a:off x="5975335" y="6687860"/>
            <a:ext cx="5635199" cy="12701"/>
            <a:chOff x="0" y="393814"/>
            <a:chExt cx="5635197" cy="12700"/>
          </a:xfrm>
        </p:grpSpPr>
        <p:sp>
          <p:nvSpPr>
            <p:cNvPr id="164" name="O"/>
            <p:cNvSpPr/>
            <p:nvPr/>
          </p:nvSpPr>
          <p:spPr>
            <a:xfrm>
              <a:off x="0" y="406514"/>
              <a:ext cx="94627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rgbClr val="5E5E5E"/>
                  </a:solidFill>
                </a:defRPr>
              </a:lvl1pPr>
            </a:lstStyle>
            <a:p>
              <a:r>
                <a:t>O</a:t>
              </a:r>
            </a:p>
          </p:txBody>
        </p:sp>
        <p:sp>
          <p:nvSpPr>
            <p:cNvPr id="165" name="O"/>
            <p:cNvSpPr/>
            <p:nvPr/>
          </p:nvSpPr>
          <p:spPr>
            <a:xfrm>
              <a:off x="941207" y="406514"/>
              <a:ext cx="94627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rgbClr val="5E5E5E"/>
                  </a:solidFill>
                </a:defRPr>
              </a:lvl1pPr>
            </a:lstStyle>
            <a:p>
              <a:r>
                <a:t>O</a:t>
              </a:r>
            </a:p>
          </p:txBody>
        </p:sp>
        <p:sp>
          <p:nvSpPr>
            <p:cNvPr id="166" name="O"/>
            <p:cNvSpPr/>
            <p:nvPr/>
          </p:nvSpPr>
          <p:spPr>
            <a:xfrm>
              <a:off x="2929272" y="406514"/>
              <a:ext cx="94627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rgbClr val="5E5E5E"/>
                  </a:solidFill>
                </a:defRPr>
              </a:lvl1pPr>
            </a:lstStyle>
            <a:p>
              <a:r>
                <a:t>O</a:t>
              </a:r>
            </a:p>
          </p:txBody>
        </p:sp>
        <p:sp>
          <p:nvSpPr>
            <p:cNvPr id="167" name="O"/>
            <p:cNvSpPr/>
            <p:nvPr/>
          </p:nvSpPr>
          <p:spPr>
            <a:xfrm>
              <a:off x="4688921" y="393814"/>
              <a:ext cx="94627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rgbClr val="5E5E5E"/>
                  </a:solidFill>
                </a:defRPr>
              </a:lvl1pPr>
            </a:lstStyle>
            <a:p>
              <a:r>
                <a:t>O</a:t>
              </a:r>
            </a:p>
          </p:txBody>
        </p:sp>
      </p:grpSp>
      <p:grpSp>
        <p:nvGrpSpPr>
          <p:cNvPr id="173" name="Group"/>
          <p:cNvGrpSpPr/>
          <p:nvPr/>
        </p:nvGrpSpPr>
        <p:grpSpPr>
          <a:xfrm>
            <a:off x="888112" y="6290870"/>
            <a:ext cx="13373402" cy="806680"/>
            <a:chOff x="0" y="0"/>
            <a:chExt cx="13373401" cy="806678"/>
          </a:xfrm>
        </p:grpSpPr>
        <p:sp>
          <p:nvSpPr>
            <p:cNvPr id="169" name="I-"/>
            <p:cNvSpPr txBox="1"/>
            <p:nvPr/>
          </p:nvSpPr>
          <p:spPr>
            <a:xfrm>
              <a:off x="2982193" y="-1"/>
              <a:ext cx="946278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I-</a:t>
              </a:r>
            </a:p>
          </p:txBody>
        </p:sp>
        <p:sp>
          <p:nvSpPr>
            <p:cNvPr id="170" name="I-"/>
            <p:cNvSpPr txBox="1"/>
            <p:nvPr/>
          </p:nvSpPr>
          <p:spPr>
            <a:xfrm>
              <a:off x="12427125" y="6349"/>
              <a:ext cx="946277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I-</a:t>
              </a:r>
            </a:p>
          </p:txBody>
        </p:sp>
        <p:sp>
          <p:nvSpPr>
            <p:cNvPr id="171" name="B-"/>
            <p:cNvSpPr txBox="1"/>
            <p:nvPr/>
          </p:nvSpPr>
          <p:spPr>
            <a:xfrm>
              <a:off x="0" y="19049"/>
              <a:ext cx="946277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B-</a:t>
              </a:r>
            </a:p>
          </p:txBody>
        </p:sp>
        <p:sp>
          <p:nvSpPr>
            <p:cNvPr id="172" name="B-"/>
            <p:cNvSpPr txBox="1"/>
            <p:nvPr/>
          </p:nvSpPr>
          <p:spPr>
            <a:xfrm>
              <a:off x="10425379" y="19049"/>
              <a:ext cx="946277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B-</a:t>
              </a:r>
            </a:p>
          </p:txBody>
        </p:sp>
      </p:grpSp>
      <p:sp>
        <p:nvSpPr>
          <p:cNvPr id="174" name="BIO encoding"/>
          <p:cNvSpPr txBox="1"/>
          <p:nvPr/>
        </p:nvSpPr>
        <p:spPr>
          <a:xfrm>
            <a:off x="9377746" y="3241483"/>
            <a:ext cx="5512727" cy="149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rgbClr val="5E5E5E"/>
                </a:solidFill>
              </a:defRPr>
            </a:lvl1pPr>
          </a:lstStyle>
          <a:p>
            <a:r>
              <a:rPr dirty="0"/>
              <a:t>BIO encoding</a:t>
            </a:r>
            <a:endParaRPr lang="en-US" dirty="0"/>
          </a:p>
          <a:p>
            <a:r>
              <a:rPr lang="en-US" dirty="0"/>
              <a:t>Begin, inside, outside</a:t>
            </a:r>
            <a:endParaRPr dirty="0"/>
          </a:p>
        </p:txBody>
      </p:sp>
      <p:grpSp>
        <p:nvGrpSpPr>
          <p:cNvPr id="184" name="Group"/>
          <p:cNvGrpSpPr/>
          <p:nvPr/>
        </p:nvGrpSpPr>
        <p:grpSpPr>
          <a:xfrm>
            <a:off x="1606141" y="9822299"/>
            <a:ext cx="14952165" cy="797155"/>
            <a:chOff x="0" y="0"/>
            <a:chExt cx="14952163" cy="797153"/>
          </a:xfrm>
        </p:grpSpPr>
        <p:sp>
          <p:nvSpPr>
            <p:cNvPr id="175" name="B-NP"/>
            <p:cNvSpPr txBox="1"/>
            <p:nvPr/>
          </p:nvSpPr>
          <p:spPr>
            <a:xfrm>
              <a:off x="0" y="-1"/>
              <a:ext cx="1521283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B-NP</a:t>
              </a:r>
            </a:p>
          </p:txBody>
        </p:sp>
        <p:sp>
          <p:nvSpPr>
            <p:cNvPr id="176" name="I-NP"/>
            <p:cNvSpPr txBox="1"/>
            <p:nvPr/>
          </p:nvSpPr>
          <p:spPr>
            <a:xfrm>
              <a:off x="1861682" y="-1"/>
              <a:ext cx="1283234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I-NP</a:t>
              </a:r>
            </a:p>
          </p:txBody>
        </p:sp>
        <p:sp>
          <p:nvSpPr>
            <p:cNvPr id="177" name="B-VP"/>
            <p:cNvSpPr txBox="1"/>
            <p:nvPr/>
          </p:nvSpPr>
          <p:spPr>
            <a:xfrm>
              <a:off x="3690322" y="9524"/>
              <a:ext cx="1459256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B-VP</a:t>
              </a:r>
            </a:p>
          </p:txBody>
        </p:sp>
        <p:sp>
          <p:nvSpPr>
            <p:cNvPr id="178" name="B-PP"/>
            <p:cNvSpPr txBox="1"/>
            <p:nvPr/>
          </p:nvSpPr>
          <p:spPr>
            <a:xfrm>
              <a:off x="5228705" y="9524"/>
              <a:ext cx="1479932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B-PP</a:t>
              </a:r>
            </a:p>
          </p:txBody>
        </p:sp>
        <p:sp>
          <p:nvSpPr>
            <p:cNvPr id="179" name="B-NP"/>
            <p:cNvSpPr txBox="1"/>
            <p:nvPr/>
          </p:nvSpPr>
          <p:spPr>
            <a:xfrm>
              <a:off x="6954365" y="9524"/>
              <a:ext cx="1521283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B-NP</a:t>
              </a:r>
            </a:p>
          </p:txBody>
        </p:sp>
        <p:sp>
          <p:nvSpPr>
            <p:cNvPr id="180" name="I-NP"/>
            <p:cNvSpPr txBox="1"/>
            <p:nvPr/>
          </p:nvSpPr>
          <p:spPr>
            <a:xfrm>
              <a:off x="8617198" y="9524"/>
              <a:ext cx="1283234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I-NP</a:t>
              </a:r>
            </a:p>
          </p:txBody>
        </p:sp>
        <p:sp>
          <p:nvSpPr>
            <p:cNvPr id="181" name="B-PP"/>
            <p:cNvSpPr txBox="1"/>
            <p:nvPr/>
          </p:nvSpPr>
          <p:spPr>
            <a:xfrm>
              <a:off x="10280437" y="9524"/>
              <a:ext cx="1479932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B-PP</a:t>
              </a:r>
            </a:p>
          </p:txBody>
        </p:sp>
        <p:sp>
          <p:nvSpPr>
            <p:cNvPr id="182" name="B-NP"/>
            <p:cNvSpPr txBox="1"/>
            <p:nvPr/>
          </p:nvSpPr>
          <p:spPr>
            <a:xfrm>
              <a:off x="12006097" y="9524"/>
              <a:ext cx="1521283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B-NP</a:t>
              </a:r>
            </a:p>
          </p:txBody>
        </p:sp>
        <p:sp>
          <p:nvSpPr>
            <p:cNvPr id="183" name="I-NP"/>
            <p:cNvSpPr txBox="1"/>
            <p:nvPr/>
          </p:nvSpPr>
          <p:spPr>
            <a:xfrm>
              <a:off x="13668929" y="9524"/>
              <a:ext cx="1283235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I-NP</a:t>
              </a:r>
            </a:p>
          </p:txBody>
        </p:sp>
      </p:grp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93E6D7-8418-0554-5DB8-026BCF79D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6866" y="134111"/>
            <a:ext cx="7573635" cy="6637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623512-E842-1506-4B4D-96F86964C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9856" y="6703734"/>
            <a:ext cx="7237153" cy="601397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build="p" animBg="1" advAuto="0"/>
      <p:bldP spid="163" grpId="0" animBg="1" advAuto="0"/>
      <p:bldP spid="168" grpId="0" animBg="1" advAuto="0"/>
      <p:bldP spid="173" grpId="0" animBg="1" advAuto="0"/>
      <p:bldP spid="174" grpId="0" animBg="1" advAuto="0"/>
      <p:bldP spid="184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equence Tagging (phrase chunking)"/>
          <p:cNvSpPr txBox="1">
            <a:spLocks noGrp="1"/>
          </p:cNvSpPr>
          <p:nvPr>
            <p:ph type="title"/>
          </p:nvPr>
        </p:nvSpPr>
        <p:spPr>
          <a:xfrm>
            <a:off x="169341" y="468670"/>
            <a:ext cx="14569555" cy="3036095"/>
          </a:xfrm>
          <a:prstGeom prst="rect">
            <a:avLst/>
          </a:prstGeom>
        </p:spPr>
        <p:txBody>
          <a:bodyPr/>
          <a:lstStyle/>
          <a:p>
            <a:r>
              <a:rPr dirty="0"/>
              <a:t>Sequence Tagging (phrase chunking)</a:t>
            </a:r>
          </a:p>
        </p:txBody>
      </p:sp>
      <p:sp>
        <p:nvSpPr>
          <p:cNvPr id="1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89" name="Example from https://www.cnts.ua.ac.be/conll2000/chunking/"/>
          <p:cNvSpPr txBox="1"/>
          <p:nvPr/>
        </p:nvSpPr>
        <p:spPr>
          <a:xfrm>
            <a:off x="12190021" y="12595844"/>
            <a:ext cx="12361089" cy="651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400" i="1">
                <a:solidFill>
                  <a:srgbClr val="5E5E5E"/>
                </a:solidFill>
              </a:defRPr>
            </a:lvl1pPr>
          </a:lstStyle>
          <a:p>
            <a:r>
              <a:t>Example from https://www.cnts.ua.ac.be/conll2000/chunking/</a:t>
            </a:r>
          </a:p>
        </p:txBody>
      </p:sp>
      <p:graphicFrame>
        <p:nvGraphicFramePr>
          <p:cNvPr id="190" name="Table 1"/>
          <p:cNvGraphicFramePr/>
          <p:nvPr>
            <p:extLst>
              <p:ext uri="{D42A27DB-BD31-4B8C-83A1-F6EECF244321}">
                <p14:modId xmlns:p14="http://schemas.microsoft.com/office/powerpoint/2010/main" val="193673842"/>
              </p:ext>
            </p:extLst>
          </p:nvPr>
        </p:nvGraphicFramePr>
        <p:xfrm>
          <a:off x="610214" y="5181890"/>
          <a:ext cx="17867664" cy="5848309"/>
        </p:xfrm>
        <a:graphic>
          <a:graphicData uri="http://schemas.openxmlformats.org/drawingml/2006/table">
            <a:tbl>
              <a:tblPr>
                <a:tableStyleId>{2708684C-4D16-4618-839F-0558EEFCDFE6}</a:tableStyleId>
              </a:tblPr>
              <a:tblGrid>
                <a:gridCol w="2233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34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334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334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334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68725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 dirty="0">
                          <a:sym typeface="Helvetica Neue"/>
                        </a:rPr>
                        <a:t>B-NP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B-VP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B-NP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I-NP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I-NP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I-NP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B-VP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I-VP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68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PRP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VBZ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JJ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 dirty="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MD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VB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690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He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reckons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current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account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 dirty="0">
                          <a:sym typeface="Helvetica Neue"/>
                        </a:rPr>
                        <a:t>deficit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>
                          <a:sym typeface="Helvetica Neue"/>
                        </a:rPr>
                        <a:t>will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400" dirty="0">
                          <a:sym typeface="Helvetica Neue"/>
                        </a:rPr>
                        <a:t>Narrow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1" name="[NP He ] [VP reckons ] [NP the current account deficit ] [VP will narrow ]"/>
          <p:cNvSpPr txBox="1"/>
          <p:nvPr/>
        </p:nvSpPr>
        <p:spPr>
          <a:xfrm>
            <a:off x="169341" y="2652870"/>
            <a:ext cx="13955742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457200">
              <a:defRPr>
                <a:solidFill>
                  <a:srgbClr val="FF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3600" dirty="0">
                <a:solidFill>
                  <a:srgbClr val="000000"/>
                </a:solidFill>
              </a:rPr>
              <a:t>[NP</a:t>
            </a:r>
            <a:r>
              <a:rPr sz="3600" dirty="0"/>
              <a:t> He </a:t>
            </a:r>
            <a:r>
              <a:rPr sz="3600" dirty="0">
                <a:solidFill>
                  <a:srgbClr val="000000"/>
                </a:solidFill>
              </a:rPr>
              <a:t>] [VP</a:t>
            </a:r>
            <a:r>
              <a:rPr sz="3600" dirty="0">
                <a:solidFill>
                  <a:srgbClr val="00FF00"/>
                </a:solidFill>
              </a:rPr>
              <a:t> reckons </a:t>
            </a:r>
            <a:r>
              <a:rPr sz="3600" dirty="0">
                <a:solidFill>
                  <a:srgbClr val="000000"/>
                </a:solidFill>
              </a:rPr>
              <a:t>] [NP</a:t>
            </a:r>
            <a:r>
              <a:rPr sz="3600" dirty="0"/>
              <a:t> the current account deficit </a:t>
            </a:r>
            <a:r>
              <a:rPr sz="3600" dirty="0">
                <a:solidFill>
                  <a:srgbClr val="000000"/>
                </a:solidFill>
              </a:rPr>
              <a:t>] [VP</a:t>
            </a:r>
            <a:r>
              <a:rPr sz="3600" dirty="0">
                <a:solidFill>
                  <a:srgbClr val="00FF00"/>
                </a:solidFill>
              </a:rPr>
              <a:t> will narrow </a:t>
            </a:r>
            <a:r>
              <a:rPr sz="3600" dirty="0">
                <a:solidFill>
                  <a:srgbClr val="000000"/>
                </a:solidFill>
              </a:rPr>
              <a:t>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AB2094-2454-D6CE-406D-916A4C29D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5045" y="85147"/>
            <a:ext cx="9799613" cy="57431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1BDC12-DC59-1773-A675-74400F4A148B}"/>
              </a:ext>
            </a:extLst>
          </p:cNvPr>
          <p:cNvSpPr txBox="1"/>
          <p:nvPr/>
        </p:nvSpPr>
        <p:spPr>
          <a:xfrm>
            <a:off x="16825913" y="8827354"/>
            <a:ext cx="7558087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222222"/>
                </a:solidFill>
                <a:effectLst/>
                <a:latin typeface="??"/>
              </a:rPr>
              <a:t>Part-of-Speech (POS) Tagging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art of speech tags"/>
          <p:cNvSpPr txBox="1">
            <a:spLocks noGrp="1"/>
          </p:cNvSpPr>
          <p:nvPr>
            <p:ph type="title"/>
          </p:nvPr>
        </p:nvSpPr>
        <p:spPr>
          <a:xfrm>
            <a:off x="4180725" y="5065971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rPr dirty="0"/>
              <a:t>Part of speech tags</a:t>
            </a:r>
          </a:p>
        </p:txBody>
      </p:sp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What are POS tag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are POS tags?</a:t>
            </a:r>
          </a:p>
        </p:txBody>
      </p:sp>
      <p:sp>
        <p:nvSpPr>
          <p:cNvPr id="197" name="Word classes or syntactic categories…"/>
          <p:cNvSpPr txBox="1">
            <a:spLocks noGrp="1"/>
          </p:cNvSpPr>
          <p:nvPr>
            <p:ph type="body" idx="1"/>
          </p:nvPr>
        </p:nvSpPr>
        <p:spPr>
          <a:xfrm>
            <a:off x="3905910" y="3643312"/>
            <a:ext cx="16705753" cy="8840392"/>
          </a:xfrm>
          <a:prstGeom prst="rect">
            <a:avLst/>
          </a:prstGeom>
        </p:spPr>
        <p:txBody>
          <a:bodyPr anchor="t"/>
          <a:lstStyle/>
          <a:p>
            <a:r>
              <a:rPr dirty="0"/>
              <a:t>Word classes or syntactic categories</a:t>
            </a:r>
          </a:p>
          <a:p>
            <a:pPr lvl="1"/>
            <a:r>
              <a:rPr dirty="0"/>
              <a:t>Reveal useful information about a word (and its neighbors!)</a:t>
            </a:r>
          </a:p>
        </p:txBody>
      </p:sp>
      <p:grpSp>
        <p:nvGrpSpPr>
          <p:cNvPr id="201" name="Group"/>
          <p:cNvGrpSpPr/>
          <p:nvPr/>
        </p:nvGrpSpPr>
        <p:grpSpPr>
          <a:xfrm>
            <a:off x="3292470" y="7762526"/>
            <a:ext cx="17932633" cy="4056951"/>
            <a:chOff x="0" y="0"/>
            <a:chExt cx="17932632" cy="4056950"/>
          </a:xfrm>
        </p:grpSpPr>
        <p:sp>
          <p:nvSpPr>
            <p:cNvPr id="198" name="The/DT old/NN man/VB the/DT boat/NN"/>
            <p:cNvSpPr txBox="1"/>
            <p:nvPr/>
          </p:nvSpPr>
          <p:spPr>
            <a:xfrm>
              <a:off x="2074113" y="3271137"/>
              <a:ext cx="13784407" cy="7858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r>
                <a:t>The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/DT</a:t>
              </a:r>
              <a:r>
                <a:t> old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/NN</a:t>
              </a:r>
              <a:r>
                <a:t> man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/VB</a:t>
              </a:r>
              <a:r>
                <a:t> the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/DT</a:t>
              </a:r>
              <a:r>
                <a:t> boat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/NN</a:t>
              </a:r>
            </a:p>
          </p:txBody>
        </p:sp>
        <p:sp>
          <p:nvSpPr>
            <p:cNvPr id="199" name="The/DT cat/NN sat/VBD on/IN the/DT mat/NN"/>
            <p:cNvSpPr txBox="1"/>
            <p:nvPr/>
          </p:nvSpPr>
          <p:spPr>
            <a:xfrm>
              <a:off x="893028" y="0"/>
              <a:ext cx="15756272" cy="785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r>
                <a:t>The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/DT</a:t>
              </a:r>
              <a:r>
                <a:t> cat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/NN</a:t>
              </a:r>
              <a:r>
                <a:t> sat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/VBD</a:t>
              </a:r>
              <a:r>
                <a:t> on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/IN</a:t>
              </a:r>
              <a:r>
                <a:t> the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/DT</a:t>
              </a:r>
              <a:r>
                <a:t> mat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/NN</a:t>
              </a:r>
            </a:p>
          </p:txBody>
        </p:sp>
        <p:sp>
          <p:nvSpPr>
            <p:cNvPr id="200" name="British/NNP left/NN waffles/NNS on/IN Falkland/NNP Islands/NNP"/>
            <p:cNvSpPr txBox="1"/>
            <p:nvPr/>
          </p:nvSpPr>
          <p:spPr>
            <a:xfrm>
              <a:off x="0" y="1314100"/>
              <a:ext cx="17932633" cy="142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lnSpc>
                  <a:spcPts val="7200"/>
                </a:lnSpc>
                <a:defRPr>
                  <a:ln w="0" cap="flat">
                    <a:solidFill>
                      <a:srgbClr val="000000"/>
                    </a:solidFill>
                    <a:prstDash val="solid"/>
                    <a:miter lim="400000"/>
                  </a:ln>
                  <a:latin typeface="Georgia"/>
                  <a:ea typeface="Georgia"/>
                  <a:cs typeface="Georgia"/>
                  <a:sym typeface="Georgia"/>
                </a:defRPr>
              </a:pPr>
              <a:r>
                <a:t>British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/NNP</a:t>
              </a:r>
              <a:r>
                <a:t> left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/NN</a:t>
              </a:r>
              <a:r>
                <a:t> waffles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/NNS</a:t>
              </a:r>
              <a:r>
                <a:t> on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/IN</a:t>
              </a:r>
              <a:r>
                <a:t> Falkland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/NNP</a:t>
              </a:r>
              <a:r>
                <a:t> Islands</a:t>
              </a:r>
              <a:r>
                <a:rPr>
                  <a:solidFill>
                    <a:schemeClr val="accent1">
                      <a:lumOff val="-13575"/>
                    </a:schemeClr>
                  </a:solidFill>
                </a:rPr>
                <a:t>/NNP</a:t>
              </a:r>
            </a:p>
          </p:txBody>
        </p:sp>
      </p:grp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EF3256-9571-245F-0DCE-3C869FDB81CD}"/>
              </a:ext>
            </a:extLst>
          </p:cNvPr>
          <p:cNvSpPr txBox="1"/>
          <p:nvPr/>
        </p:nvSpPr>
        <p:spPr>
          <a:xfrm>
            <a:off x="6324600" y="6927721"/>
            <a:ext cx="249555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07CEC9-4457-A449-636E-D3A5398320CD}"/>
              </a:ext>
            </a:extLst>
          </p:cNvPr>
          <p:cNvSpPr txBox="1"/>
          <p:nvPr/>
        </p:nvSpPr>
        <p:spPr>
          <a:xfrm>
            <a:off x="8305800" y="6263495"/>
            <a:ext cx="249555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Singular noun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6DB181-A4BD-DC2B-C464-502E23515ADC}"/>
              </a:ext>
            </a:extLst>
          </p:cNvPr>
          <p:cNvSpPr txBox="1"/>
          <p:nvPr/>
        </p:nvSpPr>
        <p:spPr>
          <a:xfrm>
            <a:off x="10210800" y="7054403"/>
            <a:ext cx="30861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Verb, past tense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enn Tree Bank tagset"/>
          <p:cNvSpPr txBox="1">
            <a:spLocks noGrp="1"/>
          </p:cNvSpPr>
          <p:nvPr>
            <p:ph type="title"/>
          </p:nvPr>
        </p:nvSpPr>
        <p:spPr>
          <a:xfrm>
            <a:off x="4387453" y="137818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rPr dirty="0"/>
              <a:t>Penn Tree Bank </a:t>
            </a:r>
            <a:r>
              <a:rPr dirty="0" err="1"/>
              <a:t>tagset</a:t>
            </a:r>
            <a:endParaRPr dirty="0"/>
          </a:p>
        </p:txBody>
      </p:sp>
      <p:pic>
        <p:nvPicPr>
          <p:cNvPr id="21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443" y="2423434"/>
            <a:ext cx="18010529" cy="9366257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(Marcus et al., 1993)"/>
          <p:cNvSpPr txBox="1"/>
          <p:nvPr/>
        </p:nvSpPr>
        <p:spPr>
          <a:xfrm>
            <a:off x="16509771" y="11122733"/>
            <a:ext cx="5186452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/>
            </a:lvl1pPr>
          </a:lstStyle>
          <a:p>
            <a:r>
              <a:t>(Marcus et al., 1993)</a:t>
            </a:r>
          </a:p>
        </p:txBody>
      </p:sp>
      <p:sp>
        <p:nvSpPr>
          <p:cNvPr id="212" name="[45 tags]"/>
          <p:cNvSpPr txBox="1"/>
          <p:nvPr/>
        </p:nvSpPr>
        <p:spPr>
          <a:xfrm>
            <a:off x="20471950" y="6464185"/>
            <a:ext cx="229801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[45 tags]</a:t>
            </a:r>
          </a:p>
        </p:txBody>
      </p:sp>
      <p:sp>
        <p:nvSpPr>
          <p:cNvPr id="213" name="Other corpora: Brown, WSJ, Switchboard"/>
          <p:cNvSpPr txBox="1"/>
          <p:nvPr/>
        </p:nvSpPr>
        <p:spPr>
          <a:xfrm>
            <a:off x="6247094" y="12042469"/>
            <a:ext cx="10525228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Other corpora: Brown, WSJ, Switchboard</a:t>
            </a:r>
          </a:p>
        </p:txBody>
      </p:sp>
      <p:sp>
        <p:nvSpPr>
          <p:cNvPr id="2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5B198AE-20F8-8181-2F96-0AB5282750AA}"/>
                  </a:ext>
                </a:extLst>
              </p14:cNvPr>
              <p14:cNvContentPartPr/>
              <p14:nvPr/>
            </p14:nvContentPartPr>
            <p14:xfrm>
              <a:off x="3208410" y="9181770"/>
              <a:ext cx="1027440" cy="497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5B198AE-20F8-8181-2F96-0AB5282750A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99770" y="9173130"/>
                <a:ext cx="1045080" cy="51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CF6D9EC-239D-6292-B937-CB7CF4E11206}"/>
                  </a:ext>
                </a:extLst>
              </p14:cNvPr>
              <p14:cNvContentPartPr/>
              <p14:nvPr/>
            </p14:nvContentPartPr>
            <p14:xfrm>
              <a:off x="3200130" y="5904330"/>
              <a:ext cx="1131120" cy="672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CF6D9EC-239D-6292-B937-CB7CF4E112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91490" y="5895330"/>
                <a:ext cx="1148760" cy="68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7654FF2-9A24-2C72-0EC1-54B99F32B705}"/>
                  </a:ext>
                </a:extLst>
              </p14:cNvPr>
              <p14:cNvContentPartPr/>
              <p14:nvPr/>
            </p14:nvContentPartPr>
            <p14:xfrm>
              <a:off x="9219330" y="9101490"/>
              <a:ext cx="979560" cy="556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7654FF2-9A24-2C72-0EC1-54B99F32B70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10330" y="9092850"/>
                <a:ext cx="997200" cy="57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27261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arts of Speech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Parts of Speech</a:t>
            </a:r>
          </a:p>
        </p:txBody>
      </p:sp>
      <p:sp>
        <p:nvSpPr>
          <p:cNvPr id="205" name="Different words have different functions…"/>
          <p:cNvSpPr txBox="1">
            <a:spLocks noGrp="1"/>
          </p:cNvSpPr>
          <p:nvPr>
            <p:ph type="body" sz="half" idx="1"/>
          </p:nvPr>
        </p:nvSpPr>
        <p:spPr>
          <a:xfrm>
            <a:off x="2875279" y="3551277"/>
            <a:ext cx="9758994" cy="8504933"/>
          </a:xfrm>
          <a:prstGeom prst="rect">
            <a:avLst/>
          </a:prstGeom>
        </p:spPr>
        <p:txBody>
          <a:bodyPr anchor="t"/>
          <a:lstStyle/>
          <a:p>
            <a:pPr marL="562292" indent="-562292" defTabSz="755808">
              <a:spcBef>
                <a:spcPts val="2700"/>
              </a:spcBef>
              <a:defRPr sz="4048"/>
            </a:pPr>
            <a:r>
              <a:t>Different words have different functions</a:t>
            </a:r>
          </a:p>
          <a:p>
            <a:pPr marL="562292" indent="-562292" defTabSz="755808">
              <a:spcBef>
                <a:spcPts val="2700"/>
              </a:spcBef>
              <a:defRPr sz="4048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Closed</a:t>
            </a:r>
            <a:r>
              <a:t> class: fixed membership, </a:t>
            </a:r>
            <a:r>
              <a:rPr b="1"/>
              <a:t>function words</a:t>
            </a:r>
          </a:p>
          <a:p>
            <a:pPr marL="971232" lvl="1" indent="-562292" defTabSz="755808">
              <a:spcBef>
                <a:spcPts val="2700"/>
              </a:spcBef>
              <a:defRPr sz="4048"/>
            </a:pPr>
            <a:r>
              <a:t>e.g. prepositions (</a:t>
            </a:r>
            <a:r>
              <a:rPr i="1"/>
              <a:t>in, on, of</a:t>
            </a:r>
            <a:r>
              <a:t>), determiners (</a:t>
            </a:r>
            <a:r>
              <a:rPr i="1"/>
              <a:t>the, a</a:t>
            </a:r>
            <a:r>
              <a:t>)</a:t>
            </a:r>
          </a:p>
          <a:p>
            <a:pPr marL="562292" indent="-562292" defTabSz="755808">
              <a:spcBef>
                <a:spcPts val="2700"/>
              </a:spcBef>
              <a:defRPr sz="4048"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Open</a:t>
            </a:r>
            <a:r>
              <a:t> class: New words get added frequently</a:t>
            </a:r>
          </a:p>
          <a:p>
            <a:pPr marL="971232" lvl="1" indent="-562292" defTabSz="755808">
              <a:spcBef>
                <a:spcPts val="2700"/>
              </a:spcBef>
              <a:defRPr sz="4048"/>
            </a:pPr>
            <a:r>
              <a:t>e.g. nouns (Twitter, Facebook), verbs (google), adjectives, adverbs</a:t>
            </a:r>
          </a:p>
        </p:txBody>
      </p:sp>
      <p:pic>
        <p:nvPicPr>
          <p:cNvPr id="20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4589" y="3888152"/>
            <a:ext cx="8111609" cy="7831182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build="p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art of Speech Tagg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Part of Speech Tagging</a:t>
            </a:r>
          </a:p>
        </p:txBody>
      </p:sp>
      <p:sp>
        <p:nvSpPr>
          <p:cNvPr id="217" name="Disambiguation task: each word might have different senses/functions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5609094" cy="4981485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r>
              <a:rPr dirty="0"/>
              <a:t>Disambiguation task: each word might have different senses/functions</a:t>
            </a:r>
          </a:p>
          <a:p>
            <a:pPr lvl="1"/>
            <a:r>
              <a:rPr dirty="0"/>
              <a:t>The/DT </a:t>
            </a:r>
            <a:r>
              <a:rPr dirty="0">
                <a:solidFill>
                  <a:srgbClr val="669D34"/>
                </a:solidFill>
              </a:rPr>
              <a:t>man/NN</a:t>
            </a:r>
            <a:r>
              <a:rPr dirty="0"/>
              <a:t> bought/VBD a/DT boat/NN</a:t>
            </a:r>
          </a:p>
          <a:p>
            <a:pPr lvl="1"/>
            <a:r>
              <a:rPr dirty="0"/>
              <a:t>The/DT old/NN </a:t>
            </a:r>
            <a:r>
              <a:rPr dirty="0">
                <a:solidFill>
                  <a:srgbClr val="0056D6"/>
                </a:solidFill>
              </a:rPr>
              <a:t>man/VB</a:t>
            </a:r>
            <a:r>
              <a:rPr dirty="0"/>
              <a:t> the/DT boat/NN</a:t>
            </a:r>
          </a:p>
        </p:txBody>
      </p:sp>
      <p:pic>
        <p:nvPicPr>
          <p:cNvPr id="21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828" y="8866964"/>
            <a:ext cx="13858876" cy="401836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BC76FA-11D6-9C1A-A632-2F4284645C56}"/>
              </a:ext>
            </a:extLst>
          </p:cNvPr>
          <p:cNvSpPr txBox="1"/>
          <p:nvPr/>
        </p:nvSpPr>
        <p:spPr>
          <a:xfrm>
            <a:off x="8868003" y="8332409"/>
            <a:ext cx="30861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operate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1BB08-CFFA-29E1-6861-36AF406855AC}"/>
              </a:ext>
            </a:extLst>
          </p:cNvPr>
          <p:cNvSpPr txBox="1"/>
          <p:nvPr/>
        </p:nvSpPr>
        <p:spPr>
          <a:xfrm>
            <a:off x="1640343" y="10362645"/>
            <a:ext cx="3086100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List (length = total word count)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4CFEE6-D477-D086-E3CE-BD7224ADF224}"/>
              </a:ext>
            </a:extLst>
          </p:cNvPr>
          <p:cNvSpPr txBox="1"/>
          <p:nvPr/>
        </p:nvSpPr>
        <p:spPr>
          <a:xfrm>
            <a:off x="1092259" y="8917184"/>
            <a:ext cx="4182269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Set (size = unique vocabulary size)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E27416C-5360-DE5C-DF8F-21C73FCC5371}"/>
                  </a:ext>
                </a:extLst>
              </p14:cNvPr>
              <p14:cNvContentPartPr/>
              <p14:nvPr/>
            </p14:nvContentPartPr>
            <p14:xfrm>
              <a:off x="13673970" y="11343570"/>
              <a:ext cx="1035000" cy="508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E27416C-5360-DE5C-DF8F-21C73FCC537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664970" y="11334570"/>
                <a:ext cx="1052640" cy="5259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6F18EC6-0688-4C38-C2A1-498456B0BE46}"/>
              </a:ext>
            </a:extLst>
          </p:cNvPr>
          <p:cNvSpPr txBox="1"/>
          <p:nvPr/>
        </p:nvSpPr>
        <p:spPr>
          <a:xfrm>
            <a:off x="18866704" y="11267115"/>
            <a:ext cx="30861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ambiguous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art of Speech Tagg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Part of Speech Tagging</a:t>
            </a:r>
          </a:p>
        </p:txBody>
      </p:sp>
      <p:sp>
        <p:nvSpPr>
          <p:cNvPr id="222" name="Disambiguation task: each word might have different senses/functions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5609094" cy="4981485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r>
              <a:t>Disambiguation task: each word might have different senses/functions</a:t>
            </a:r>
          </a:p>
          <a:p>
            <a:pPr lvl="1"/>
            <a:r>
              <a:t>The/DT </a:t>
            </a:r>
            <a:r>
              <a:rPr>
                <a:solidFill>
                  <a:srgbClr val="669D34"/>
                </a:solidFill>
              </a:rPr>
              <a:t>man/NN</a:t>
            </a:r>
            <a:r>
              <a:t> bought/VBD a/DT boat/NN</a:t>
            </a:r>
          </a:p>
          <a:p>
            <a:pPr lvl="1"/>
            <a:r>
              <a:t>The/DT old/NN </a:t>
            </a:r>
            <a:r>
              <a:rPr>
                <a:solidFill>
                  <a:srgbClr val="0056D6"/>
                </a:solidFill>
              </a:rPr>
              <a:t>man/VB</a:t>
            </a:r>
            <a:r>
              <a:t> the/DT boat/NN</a:t>
            </a:r>
          </a:p>
        </p:txBody>
      </p:sp>
      <p:pic>
        <p:nvPicPr>
          <p:cNvPr id="223" name="Image" descr="Image"/>
          <p:cNvPicPr>
            <a:picLocks noChangeAspect="1"/>
          </p:cNvPicPr>
          <p:nvPr/>
        </p:nvPicPr>
        <p:blipFill>
          <a:blip r:embed="rId2"/>
          <a:srcRect l="8293" r="11688"/>
          <a:stretch>
            <a:fillRect/>
          </a:stretch>
        </p:blipFill>
        <p:spPr>
          <a:xfrm>
            <a:off x="5289085" y="9183899"/>
            <a:ext cx="9085876" cy="3505078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ome words have many functions!"/>
          <p:cNvSpPr txBox="1"/>
          <p:nvPr/>
        </p:nvSpPr>
        <p:spPr>
          <a:xfrm>
            <a:off x="14399412" y="10473704"/>
            <a:ext cx="5726288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Some words have many functions!</a:t>
            </a:r>
          </a:p>
        </p:txBody>
      </p:sp>
      <p:sp>
        <p:nvSpPr>
          <p:cNvPr id="2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A simple baseline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A simple baseline</a:t>
            </a:r>
          </a:p>
        </p:txBody>
      </p:sp>
      <p:sp>
        <p:nvSpPr>
          <p:cNvPr id="228" name="Many words might be easy to disambiguate…"/>
          <p:cNvSpPr txBox="1">
            <a:spLocks noGrp="1"/>
          </p:cNvSpPr>
          <p:nvPr>
            <p:ph type="body" idx="1"/>
          </p:nvPr>
        </p:nvSpPr>
        <p:spPr>
          <a:xfrm>
            <a:off x="1004053" y="2581992"/>
            <a:ext cx="22715045" cy="10436315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605075" indent="-605075" defTabSz="813315">
              <a:spcBef>
                <a:spcPts val="2900"/>
              </a:spcBef>
              <a:defRPr sz="4356"/>
            </a:pPr>
            <a:r>
              <a:rPr dirty="0"/>
              <a:t>Many words might be easy to disambiguate</a:t>
            </a:r>
          </a:p>
          <a:p>
            <a:pPr marL="605075" indent="-605075" defTabSz="813315">
              <a:spcBef>
                <a:spcPts val="2900"/>
              </a:spcBef>
              <a:defRPr sz="4356" b="1"/>
            </a:pPr>
            <a:r>
              <a:rPr dirty="0"/>
              <a:t>Most frequent class: </a:t>
            </a:r>
            <a:r>
              <a:rPr b="0" dirty="0"/>
              <a:t>Assign each token (word) to the class it occurred most in the training set. (e.g. man/NN)</a:t>
            </a:r>
          </a:p>
          <a:p>
            <a:pPr marL="1045130" lvl="1" indent="-605075" defTabSz="813315">
              <a:spcBef>
                <a:spcPts val="2900"/>
              </a:spcBef>
              <a:defRPr sz="4356" b="1"/>
            </a:pPr>
            <a:endParaRPr b="0" dirty="0"/>
          </a:p>
          <a:p>
            <a:pPr marL="1045130" lvl="1" indent="-605075" defTabSz="813315">
              <a:spcBef>
                <a:spcPts val="2900"/>
              </a:spcBef>
              <a:defRPr sz="4356" b="1"/>
            </a:pPr>
            <a:r>
              <a:rPr b="0" dirty="0"/>
              <a:t>Accurately tags </a:t>
            </a:r>
            <a:r>
              <a:rPr dirty="0">
                <a:solidFill>
                  <a:srgbClr val="C82506"/>
                </a:solidFill>
              </a:rPr>
              <a:t>92.34%</a:t>
            </a:r>
            <a:r>
              <a:rPr b="0" dirty="0"/>
              <a:t> of word tokens on Wall Street Journal (WSJ)!</a:t>
            </a:r>
          </a:p>
          <a:p>
            <a:pPr marL="605075" indent="-605075" defTabSz="813315">
              <a:spcBef>
                <a:spcPts val="2900"/>
              </a:spcBef>
              <a:defRPr sz="1386" b="1"/>
            </a:pPr>
            <a:endParaRPr b="0" dirty="0"/>
          </a:p>
          <a:p>
            <a:pPr marL="605075" indent="-605075" defTabSz="813315">
              <a:spcBef>
                <a:spcPts val="2900"/>
              </a:spcBef>
              <a:defRPr sz="4356" b="1"/>
            </a:pPr>
            <a:r>
              <a:rPr b="0" dirty="0"/>
              <a:t>Word error rate (WER) compounds: </a:t>
            </a:r>
          </a:p>
          <a:p>
            <a:pPr marL="1045130" lvl="1" indent="-605075" defTabSz="813315">
              <a:spcBef>
                <a:spcPts val="2900"/>
              </a:spcBef>
              <a:defRPr sz="4356" b="1"/>
            </a:pPr>
            <a:r>
              <a:rPr b="0" dirty="0"/>
              <a:t>Consider model with ~97-98% accuracy</a:t>
            </a:r>
          </a:p>
          <a:p>
            <a:pPr marL="1045130" lvl="1" indent="-605075" defTabSz="813315">
              <a:spcBef>
                <a:spcPts val="2900"/>
              </a:spcBef>
              <a:defRPr sz="4356" b="1"/>
            </a:pPr>
            <a:r>
              <a:rPr b="0" dirty="0"/>
              <a:t>Average English sentence ~ 14 words</a:t>
            </a:r>
          </a:p>
          <a:p>
            <a:pPr marL="1485185" lvl="2" indent="-605075" defTabSz="813315">
              <a:spcBef>
                <a:spcPts val="2900"/>
              </a:spcBef>
              <a:defRPr sz="4356" b="1"/>
            </a:pPr>
            <a:r>
              <a:rPr b="0" dirty="0"/>
              <a:t>Sentence level accuracies: 0.92</a:t>
            </a:r>
            <a:r>
              <a:rPr b="0" baseline="31999" dirty="0"/>
              <a:t>14</a:t>
            </a:r>
            <a:r>
              <a:rPr b="0" dirty="0"/>
              <a:t> = </a:t>
            </a:r>
            <a:r>
              <a:rPr dirty="0">
                <a:solidFill>
                  <a:srgbClr val="C82506"/>
                </a:solidFill>
              </a:rPr>
              <a:t>31%</a:t>
            </a:r>
            <a:r>
              <a:rPr b="0" dirty="0"/>
              <a:t> vs 0.97</a:t>
            </a:r>
            <a:r>
              <a:rPr b="0" baseline="31999" dirty="0"/>
              <a:t>14</a:t>
            </a:r>
            <a:r>
              <a:rPr b="0" dirty="0"/>
              <a:t> = </a:t>
            </a:r>
            <a:r>
              <a:rPr dirty="0">
                <a:solidFill>
                  <a:srgbClr val="C82506"/>
                </a:solidFill>
              </a:rPr>
              <a:t>65% </a:t>
            </a:r>
            <a:r>
              <a:rPr b="0" dirty="0"/>
              <a:t>vs 0.98</a:t>
            </a:r>
            <a:r>
              <a:rPr b="0" baseline="31999" dirty="0"/>
              <a:t>14</a:t>
            </a:r>
            <a:r>
              <a:rPr b="0" dirty="0"/>
              <a:t> = </a:t>
            </a:r>
            <a:r>
              <a:rPr dirty="0">
                <a:solidFill>
                  <a:srgbClr val="C82506"/>
                </a:solidFill>
              </a:rPr>
              <a:t>75%</a:t>
            </a:r>
          </a:p>
        </p:txBody>
      </p:sp>
      <p:sp>
        <p:nvSpPr>
          <p:cNvPr id="229" name="The/DT old/JJ man/NN the/DT boat/NN"/>
          <p:cNvSpPr txBox="1"/>
          <p:nvPr/>
        </p:nvSpPr>
        <p:spPr>
          <a:xfrm>
            <a:off x="6279388" y="5603747"/>
            <a:ext cx="10039630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 indent="0" algn="l">
              <a:lnSpc>
                <a:spcPct val="120000"/>
              </a:lnSpc>
              <a:spcBef>
                <a:spcPts val="7000"/>
              </a:spcBef>
            </a:pPr>
            <a:r>
              <a:t>The/DT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old/JJ man/NN</a:t>
            </a:r>
            <a:r>
              <a:t> the/DT boat/NN</a:t>
            </a:r>
          </a:p>
        </p:txBody>
      </p:sp>
      <p:sp>
        <p:nvSpPr>
          <p:cNvPr id="2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 build="p" bldLvl="5" animBg="1" advAuto="0"/>
      <p:bldP spid="229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Hidden Markov Models"/>
          <p:cNvSpPr txBox="1">
            <a:spLocks noGrp="1"/>
          </p:cNvSpPr>
          <p:nvPr>
            <p:ph type="title"/>
          </p:nvPr>
        </p:nvSpPr>
        <p:spPr>
          <a:xfrm>
            <a:off x="4180725" y="5065971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Hidden Markov Models</a:t>
            </a:r>
          </a:p>
        </p:txBody>
      </p:sp>
      <p:sp>
        <p:nvSpPr>
          <p:cNvPr id="2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ome observation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Some observations</a:t>
            </a:r>
          </a:p>
        </p:txBody>
      </p:sp>
      <p:sp>
        <p:nvSpPr>
          <p:cNvPr id="236" name="The function (or POS) of a word depends on its context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6048545" cy="9515006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3000"/>
              </a:spcBef>
            </a:pPr>
            <a:r>
              <a:rPr dirty="0"/>
              <a:t>The function (or POS) of a word depends on its context</a:t>
            </a:r>
          </a:p>
          <a:p>
            <a:pPr lvl="1">
              <a:spcBef>
                <a:spcPts val="3000"/>
              </a:spcBef>
            </a:pPr>
            <a:r>
              <a:rPr dirty="0"/>
              <a:t>The/DT </a:t>
            </a:r>
            <a:r>
              <a:rPr dirty="0">
                <a:solidFill>
                  <a:srgbClr val="0056D6"/>
                </a:solidFill>
              </a:rPr>
              <a:t>old/NN</a:t>
            </a:r>
            <a:r>
              <a:rPr dirty="0"/>
              <a:t> </a:t>
            </a:r>
            <a:r>
              <a:rPr dirty="0">
                <a:solidFill>
                  <a:srgbClr val="0056D6"/>
                </a:solidFill>
              </a:rPr>
              <a:t>man/VB</a:t>
            </a:r>
            <a:r>
              <a:rPr dirty="0"/>
              <a:t> the/DT boat/NN</a:t>
            </a:r>
          </a:p>
          <a:p>
            <a:pPr lvl="1">
              <a:spcBef>
                <a:spcPts val="3000"/>
              </a:spcBef>
            </a:pPr>
            <a:r>
              <a:rPr dirty="0"/>
              <a:t>The/DT </a:t>
            </a:r>
            <a:r>
              <a:rPr dirty="0">
                <a:solidFill>
                  <a:srgbClr val="4E7A27"/>
                </a:solidFill>
              </a:rPr>
              <a:t>old/JJ man/NN</a:t>
            </a:r>
            <a:r>
              <a:rPr dirty="0"/>
              <a:t> bought/VBD the/DT boat/NN</a:t>
            </a:r>
          </a:p>
          <a:p>
            <a:pPr>
              <a:spcBef>
                <a:spcPts val="3000"/>
              </a:spcBef>
            </a:pPr>
            <a:r>
              <a:rPr dirty="0"/>
              <a:t>Certain POS combinations are extremely unlikely</a:t>
            </a:r>
          </a:p>
          <a:p>
            <a:pPr lvl="1">
              <a:spcBef>
                <a:spcPts val="3000"/>
              </a:spcBef>
            </a:pPr>
            <a:r>
              <a:rPr i="1" dirty="0"/>
              <a:t>&lt;JJ</a:t>
            </a:r>
            <a:r>
              <a:rPr lang="en-US" i="1" dirty="0"/>
              <a:t> (adjective)</a:t>
            </a:r>
            <a:r>
              <a:rPr i="1" dirty="0"/>
              <a:t>, DT&gt;</a:t>
            </a:r>
            <a:r>
              <a:rPr dirty="0"/>
              <a:t>  or </a:t>
            </a:r>
            <a:r>
              <a:rPr i="1" dirty="0"/>
              <a:t>&lt;DT, IN</a:t>
            </a:r>
            <a:r>
              <a:rPr lang="en-US" i="1" dirty="0"/>
              <a:t> (preposition)</a:t>
            </a:r>
            <a:r>
              <a:rPr i="1" dirty="0"/>
              <a:t>&gt;</a:t>
            </a:r>
          </a:p>
          <a:p>
            <a:pPr>
              <a:spcBef>
                <a:spcPts val="3000"/>
              </a:spcBef>
            </a:pPr>
            <a:r>
              <a:rPr dirty="0"/>
              <a:t>Better to make decisions on entire sequences instead of individual words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(Sequence modeling!)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 build="p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Markov chain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Markov chains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0" name="Model probabilities of sequences of variables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387453" y="5848401"/>
                <a:ext cx="15609094" cy="6635303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586740" indent="-586740" defTabSz="788669">
                  <a:spcBef>
                    <a:spcPts val="6700"/>
                  </a:spcBef>
                  <a:defRPr sz="4224"/>
                </a:pPr>
                <a:r>
                  <a:rPr dirty="0"/>
                  <a:t>Model probabilities of sequences of variables</a:t>
                </a:r>
              </a:p>
              <a:p>
                <a:pPr marL="586740" indent="-586740" defTabSz="788669">
                  <a:spcBef>
                    <a:spcPts val="6700"/>
                  </a:spcBef>
                  <a:defRPr sz="4224"/>
                </a:pPr>
                <a:r>
                  <a:rPr dirty="0"/>
                  <a:t>Each state can take one of K values ({1, 2, ..., K} for simplicity)</a:t>
                </a:r>
              </a:p>
              <a:p>
                <a:pPr marL="586740" indent="-586740" defTabSz="788669">
                  <a:spcBef>
                    <a:spcPts val="6700"/>
                  </a:spcBef>
                  <a:defRPr sz="4224"/>
                </a:pPr>
                <a:r>
                  <a:rPr dirty="0"/>
                  <a:t>Markov assumption: </a:t>
                </a:r>
                <a14:m>
                  <m:oMath xmlns:m="http://schemas.openxmlformats.org/officeDocument/2006/math">
                    <m:r>
                      <a:rPr sz="5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)≈</m:t>
                    </m:r>
                    <m:r>
                      <a:rPr sz="5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sz="5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pPr marL="0" indent="0" algn="ctr" defTabSz="788669">
                  <a:spcBef>
                    <a:spcPts val="6700"/>
                  </a:spcBef>
                  <a:buSzTx/>
                  <a:buNone/>
                  <a:defRPr sz="4224">
                    <a:solidFill>
                      <a:srgbClr val="E22400"/>
                    </a:solidFill>
                  </a:defRPr>
                </a:pPr>
                <a:r>
                  <a:rPr dirty="0"/>
                  <a:t>Where have we seen this before?</a:t>
                </a:r>
              </a:p>
            </p:txBody>
          </p:sp>
        </mc:Choice>
        <mc:Fallback xmlns="">
          <p:sp>
            <p:nvSpPr>
              <p:cNvPr id="240" name="Model probabilities of sequences of variable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387453" y="5848401"/>
                <a:ext cx="15609094" cy="6635303"/>
              </a:xfrm>
              <a:prstGeom prst="rect">
                <a:avLst/>
              </a:prstGeom>
              <a:blipFill>
                <a:blip r:embed="rId3"/>
                <a:stretch>
                  <a:fillRect l="-2383" t="-4132" r="-1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9" name="Group"/>
          <p:cNvGrpSpPr/>
          <p:nvPr/>
        </p:nvGrpSpPr>
        <p:grpSpPr>
          <a:xfrm>
            <a:off x="5339823" y="3320669"/>
            <a:ext cx="11182378" cy="1454303"/>
            <a:chOff x="0" y="0"/>
            <a:chExt cx="11182376" cy="1454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1" name="Circle"/>
                <p:cNvSpPr/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41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2" name="Line"/>
            <p:cNvSpPr/>
            <p:nvPr/>
          </p:nvSpPr>
          <p:spPr>
            <a:xfrm>
              <a:off x="1507136" y="719271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43" name="Line"/>
            <p:cNvSpPr/>
            <p:nvPr/>
          </p:nvSpPr>
          <p:spPr>
            <a:xfrm>
              <a:off x="4257480" y="719271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44" name="Line"/>
            <p:cNvSpPr/>
            <p:nvPr/>
          </p:nvSpPr>
          <p:spPr>
            <a:xfrm>
              <a:off x="6989867" y="714108"/>
              <a:ext cx="128143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45" name="Line"/>
            <p:cNvSpPr/>
            <p:nvPr/>
          </p:nvSpPr>
          <p:spPr>
            <a:xfrm>
              <a:off x="9900946" y="714108"/>
              <a:ext cx="1281431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Circle"/>
                <p:cNvSpPr/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46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7" name="Circle"/>
                <p:cNvSpPr/>
                <p:nvPr/>
              </p:nvSpPr>
              <p:spPr>
                <a:xfrm>
                  <a:off x="5492137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47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2137" y="15758"/>
                  <a:ext cx="1438544" cy="1438544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8" name="Circle"/>
                <p:cNvSpPr/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48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2" name="Group"/>
          <p:cNvGrpSpPr/>
          <p:nvPr/>
        </p:nvGrpSpPr>
        <p:grpSpPr>
          <a:xfrm>
            <a:off x="1567083" y="2001461"/>
            <a:ext cx="5988086" cy="2158261"/>
            <a:chOff x="0" y="239"/>
            <a:chExt cx="5988085" cy="21582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0" name=": Initial distribution"/>
                <p:cNvSpPr txBox="1"/>
                <p:nvPr/>
              </p:nvSpPr>
              <p:spPr>
                <a:xfrm>
                  <a:off x="-1" y="239"/>
                  <a:ext cx="5988087" cy="96367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>
                    <a:defRPr>
                      <a:solidFill>
                        <a:schemeClr val="accent1">
                          <a:lumOff val="-13575"/>
                        </a:schemeClr>
                      </a:solidFill>
                    </a:defRPr>
                  </a:pPr>
                  <a14:m>
                    <m:oMath xmlns:m="http://schemas.openxmlformats.org/officeDocument/2006/math"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t>: Initial distribution</a:t>
                  </a:r>
                  <a:endParaRPr>
                    <a:solidFill>
                      <a:srgbClr val="0076BA"/>
                    </a:solidFill>
                  </a:endParaRPr>
                </a:p>
              </p:txBody>
            </p:sp>
          </mc:Choice>
          <mc:Fallback xmlns="">
            <p:sp>
              <p:nvSpPr>
                <p:cNvPr id="250" name=": Initial distribu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" y="239"/>
                  <a:ext cx="5988087" cy="963672"/>
                </a:xfrm>
                <a:prstGeom prst="rect">
                  <a:avLst/>
                </a:prstGeom>
                <a:blipFill>
                  <a:blip r:embed="rId8"/>
                  <a:stretch>
                    <a:fillRect l="-305" r="-6110" b="-23418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7" name="Connection Line"/>
            <p:cNvSpPr/>
            <p:nvPr/>
          </p:nvSpPr>
          <p:spPr>
            <a:xfrm>
              <a:off x="2511369" y="984919"/>
              <a:ext cx="1081855" cy="1173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7" h="20271" extrusionOk="0">
                  <a:moveTo>
                    <a:pt x="19097" y="20053"/>
                  </a:moveTo>
                  <a:cubicBezTo>
                    <a:pt x="3552" y="21600"/>
                    <a:pt x="-2503" y="14916"/>
                    <a:pt x="933" y="0"/>
                  </a:cubicBezTo>
                </a:path>
              </a:pathLst>
            </a:cu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headEnd type="stealth" w="med" len="med"/>
            </a:ln>
            <a:effectLst/>
          </p:spPr>
          <p:txBody>
            <a:bodyPr/>
            <a:lstStyle/>
            <a:p>
              <a:endParaRPr/>
            </a:p>
          </p:txBody>
        </p:sp>
      </p:grpSp>
      <p:grpSp>
        <p:nvGrpSpPr>
          <p:cNvPr id="255" name="Group"/>
          <p:cNvGrpSpPr/>
          <p:nvPr/>
        </p:nvGrpSpPr>
        <p:grpSpPr>
          <a:xfrm>
            <a:off x="12713187" y="4423921"/>
            <a:ext cx="6443619" cy="2314847"/>
            <a:chOff x="0" y="0"/>
            <a:chExt cx="6443617" cy="23148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3" name=": Transition probability"/>
                <p:cNvSpPr/>
                <p:nvPr/>
              </p:nvSpPr>
              <p:spPr>
                <a:xfrm>
                  <a:off x="5173617" y="1044846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>
                    <a:defRPr>
                      <a:solidFill>
                        <a:schemeClr val="accent1">
                          <a:lumOff val="-13575"/>
                        </a:schemeClr>
                      </a:solidFill>
                    </a:defRPr>
                  </a:pPr>
                  <a14:m>
                    <m:oMath xmlns:m="http://schemas.openxmlformats.org/officeDocument/2006/math"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t>: Transition probability</a:t>
                  </a:r>
                  <a:endParaRPr>
                    <a:solidFill>
                      <a:srgbClr val="0076BA"/>
                    </a:solidFill>
                  </a:endParaRPr>
                </a:p>
              </p:txBody>
            </p:sp>
          </mc:Choice>
          <mc:Fallback xmlns="">
            <p:sp>
              <p:nvSpPr>
                <p:cNvPr id="253" name=": Transition probability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73617" y="1044846"/>
                  <a:ext cx="1270001" cy="1270001"/>
                </a:xfrm>
                <a:prstGeom prst="line">
                  <a:avLst/>
                </a:prstGeom>
                <a:blipFill>
                  <a:blip r:embed="rId9"/>
                  <a:stretch>
                    <a:fillRect l="-328708" t="-37500" r="-256938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8" name="Connection Line"/>
            <p:cNvSpPr/>
            <p:nvPr/>
          </p:nvSpPr>
          <p:spPr>
            <a:xfrm>
              <a:off x="-1" y="0"/>
              <a:ext cx="747225" cy="1001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8" h="21412" extrusionOk="0">
                  <a:moveTo>
                    <a:pt x="656" y="0"/>
                  </a:moveTo>
                  <a:cubicBezTo>
                    <a:pt x="-2162" y="14464"/>
                    <a:pt x="4099" y="21600"/>
                    <a:pt x="19438" y="21408"/>
                  </a:cubicBezTo>
                </a:path>
              </a:pathLst>
            </a:cu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headEnd type="stealth" w="med" len="med"/>
            </a:ln>
            <a:effectLst/>
          </p:spPr>
          <p:txBody>
            <a:bodyPr/>
            <a:lstStyle/>
            <a:p>
              <a:endParaRPr/>
            </a:p>
          </p:txBody>
        </p:sp>
      </p:grp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D04B59-41C2-1D65-2F9B-59923C7D10EA}"/>
              </a:ext>
            </a:extLst>
          </p:cNvPr>
          <p:cNvSpPr txBox="1"/>
          <p:nvPr/>
        </p:nvSpPr>
        <p:spPr>
          <a:xfrm>
            <a:off x="4078452" y="4679233"/>
            <a:ext cx="299085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State 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0" build="p" bldLvl="5" animBg="1" advAuto="0"/>
      <p:bldP spid="252" grpId="0" animBg="1" advAuto="0"/>
      <p:bldP spid="255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Markov chain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Markov chains</a:t>
            </a:r>
          </a:p>
        </p:txBody>
      </p:sp>
      <p:sp>
        <p:nvSpPr>
          <p:cNvPr id="263" name="The/DT cat/NN sat/VBD on/IN the/DT mat/NN"/>
          <p:cNvSpPr txBox="1">
            <a:spLocks noGrp="1"/>
          </p:cNvSpPr>
          <p:nvPr>
            <p:ph type="body" sz="half" idx="1"/>
          </p:nvPr>
        </p:nvSpPr>
        <p:spPr>
          <a:xfrm>
            <a:off x="4387453" y="7226582"/>
            <a:ext cx="15609094" cy="5257122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/DT</a:t>
            </a:r>
            <a:r>
              <a:t> cat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/NN</a:t>
            </a:r>
            <a:r>
              <a:t> sat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/VBD</a:t>
            </a:r>
            <a:r>
              <a:t> on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/IN</a:t>
            </a:r>
            <a:r>
              <a:t> the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/DT</a:t>
            </a:r>
            <a:r>
              <a:t> mat</a:t>
            </a:r>
            <a:r>
              <a:rPr>
                <a:solidFill>
                  <a:srgbClr val="E22400"/>
                </a:solidFill>
              </a:rPr>
              <a:t>/NN</a:t>
            </a:r>
          </a:p>
        </p:txBody>
      </p:sp>
      <p:grpSp>
        <p:nvGrpSpPr>
          <p:cNvPr id="272" name="Group"/>
          <p:cNvGrpSpPr/>
          <p:nvPr/>
        </p:nvGrpSpPr>
        <p:grpSpPr>
          <a:xfrm>
            <a:off x="6350489" y="2838305"/>
            <a:ext cx="11182377" cy="1454303"/>
            <a:chOff x="0" y="0"/>
            <a:chExt cx="11182376" cy="1454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4" name="Circle"/>
                <p:cNvSpPr/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64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5" name="Line"/>
            <p:cNvSpPr/>
            <p:nvPr/>
          </p:nvSpPr>
          <p:spPr>
            <a:xfrm>
              <a:off x="1507136" y="719271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66" name="Line"/>
            <p:cNvSpPr/>
            <p:nvPr/>
          </p:nvSpPr>
          <p:spPr>
            <a:xfrm>
              <a:off x="4257480" y="719271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67" name="Line"/>
            <p:cNvSpPr/>
            <p:nvPr/>
          </p:nvSpPr>
          <p:spPr>
            <a:xfrm>
              <a:off x="6989867" y="714108"/>
              <a:ext cx="128143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68" name="Line"/>
            <p:cNvSpPr/>
            <p:nvPr/>
          </p:nvSpPr>
          <p:spPr>
            <a:xfrm>
              <a:off x="9900946" y="714108"/>
              <a:ext cx="1281431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9" name="Circle"/>
                <p:cNvSpPr/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69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0" name="Circle"/>
                <p:cNvSpPr/>
                <p:nvPr/>
              </p:nvSpPr>
              <p:spPr>
                <a:xfrm>
                  <a:off x="5492137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70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2137" y="15758"/>
                  <a:ext cx="1438544" cy="1438544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1" name="Circle"/>
                <p:cNvSpPr/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71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9262" y="13073062"/>
            <a:ext cx="315951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Markov chain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Markov chains</a:t>
            </a:r>
          </a:p>
        </p:txBody>
      </p:sp>
      <p:grpSp>
        <p:nvGrpSpPr>
          <p:cNvPr id="284" name="Group"/>
          <p:cNvGrpSpPr/>
          <p:nvPr/>
        </p:nvGrpSpPr>
        <p:grpSpPr>
          <a:xfrm>
            <a:off x="6350489" y="2838305"/>
            <a:ext cx="11182377" cy="1454303"/>
            <a:chOff x="0" y="0"/>
            <a:chExt cx="11182376" cy="1454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Circle"/>
                <p:cNvSpPr/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76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7" name="Line"/>
            <p:cNvSpPr/>
            <p:nvPr/>
          </p:nvSpPr>
          <p:spPr>
            <a:xfrm>
              <a:off x="1507136" y="719271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78" name="Line"/>
            <p:cNvSpPr/>
            <p:nvPr/>
          </p:nvSpPr>
          <p:spPr>
            <a:xfrm>
              <a:off x="4257480" y="719271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79" name="Line"/>
            <p:cNvSpPr/>
            <p:nvPr/>
          </p:nvSpPr>
          <p:spPr>
            <a:xfrm>
              <a:off x="6989867" y="714108"/>
              <a:ext cx="128143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80" name="Line"/>
            <p:cNvSpPr/>
            <p:nvPr/>
          </p:nvSpPr>
          <p:spPr>
            <a:xfrm>
              <a:off x="9900946" y="714108"/>
              <a:ext cx="1281431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1" name="Circle"/>
                <p:cNvSpPr/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81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2" name="Circle"/>
                <p:cNvSpPr/>
                <p:nvPr/>
              </p:nvSpPr>
              <p:spPr>
                <a:xfrm>
                  <a:off x="5492137" y="15758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82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2137" y="15758"/>
                  <a:ext cx="1438544" cy="1438544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3" name="Circle"/>
                <p:cNvSpPr/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83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5" name="The/?? cat/?? sat/?? on/?? the/?? mat/??…"/>
          <p:cNvSpPr txBox="1">
            <a:spLocks noGrp="1"/>
          </p:cNvSpPr>
          <p:nvPr>
            <p:ph type="body" sz="half" idx="1"/>
          </p:nvPr>
        </p:nvSpPr>
        <p:spPr>
          <a:xfrm>
            <a:off x="3815758" y="7457892"/>
            <a:ext cx="17725568" cy="5257121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The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rPr dirty="0"/>
              <a:t> cat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rPr dirty="0"/>
              <a:t> sat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rPr dirty="0"/>
              <a:t> on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rPr dirty="0"/>
              <a:t> the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rPr dirty="0"/>
              <a:t> mat</a:t>
            </a:r>
            <a:r>
              <a:rPr dirty="0">
                <a:solidFill>
                  <a:srgbClr val="E22400"/>
                </a:solidFill>
              </a:rPr>
              <a:t>/??</a:t>
            </a:r>
          </a:p>
          <a:p>
            <a:pPr lvl="1">
              <a:spcBef>
                <a:spcPts val="5000"/>
              </a:spcBef>
            </a:pPr>
            <a:r>
              <a:rPr dirty="0"/>
              <a:t>We don’t observe POS tags at test time</a:t>
            </a:r>
          </a:p>
        </p:txBody>
      </p:sp>
      <p:sp>
        <p:nvSpPr>
          <p:cNvPr id="286" name="Tags"/>
          <p:cNvSpPr txBox="1"/>
          <p:nvPr/>
        </p:nvSpPr>
        <p:spPr>
          <a:xfrm>
            <a:off x="3702075" y="3171642"/>
            <a:ext cx="131452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Tags</a:t>
            </a:r>
          </a:p>
        </p:txBody>
      </p:sp>
      <p:sp>
        <p:nvSpPr>
          <p:cNvPr id="287" name="hidden"/>
          <p:cNvSpPr txBox="1"/>
          <p:nvPr/>
        </p:nvSpPr>
        <p:spPr>
          <a:xfrm>
            <a:off x="18030287" y="3075163"/>
            <a:ext cx="2174473" cy="980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>
            <a:normAutofit/>
          </a:bodyPr>
          <a:lstStyle>
            <a:lvl1pPr>
              <a:defRPr>
                <a:solidFill>
                  <a:srgbClr val="B51A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B51A00"/>
                </a:solidFill>
              </a:rPr>
              <a:t>hidden</a:t>
            </a:r>
          </a:p>
        </p:txBody>
      </p:sp>
      <p:sp>
        <p:nvSpPr>
          <p:cNvPr id="2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Hidden Markov Model (HMM)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Hidden Markov Model (HMM)</a:t>
            </a:r>
          </a:p>
        </p:txBody>
      </p:sp>
      <p:sp>
        <p:nvSpPr>
          <p:cNvPr id="291" name="The/?? cat/?? sat/?? on/?? the/?? mat/??…"/>
          <p:cNvSpPr txBox="1">
            <a:spLocks noGrp="1"/>
          </p:cNvSpPr>
          <p:nvPr>
            <p:ph type="body" sz="half" idx="1"/>
          </p:nvPr>
        </p:nvSpPr>
        <p:spPr>
          <a:xfrm>
            <a:off x="3815758" y="7457892"/>
            <a:ext cx="17725568" cy="5257121"/>
          </a:xfrm>
          <a:prstGeom prst="rect">
            <a:avLst/>
          </a:prstGeom>
        </p:spPr>
        <p:txBody>
          <a:bodyPr anchor="t"/>
          <a:lstStyle/>
          <a:p>
            <a:pPr marL="0" indent="0" algn="ctr" defTabSz="755808">
              <a:lnSpc>
                <a:spcPct val="100000"/>
              </a:lnSpc>
              <a:spcBef>
                <a:spcPts val="0"/>
              </a:spcBef>
              <a:buSzTx/>
              <a:buNone/>
              <a:defRPr sz="4048"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cat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sat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on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the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mat</a:t>
            </a:r>
            <a:r>
              <a:rPr>
                <a:solidFill>
                  <a:srgbClr val="E22400"/>
                </a:solidFill>
              </a:rPr>
              <a:t>/??</a:t>
            </a:r>
          </a:p>
          <a:p>
            <a:pPr marL="971232" lvl="1" indent="-562292" defTabSz="755808">
              <a:spcBef>
                <a:spcPts val="4600"/>
              </a:spcBef>
              <a:defRPr sz="4048"/>
            </a:pPr>
            <a:r>
              <a:t>We don’t observe POS tags at test time</a:t>
            </a:r>
          </a:p>
          <a:p>
            <a:pPr marL="971232" lvl="1" indent="-562292" defTabSz="755808">
              <a:spcBef>
                <a:spcPts val="4600"/>
              </a:spcBef>
              <a:defRPr sz="4048"/>
            </a:pPr>
            <a:r>
              <a:t>But we do observe the words!</a:t>
            </a:r>
          </a:p>
          <a:p>
            <a:pPr marL="971232" lvl="1" indent="-562292" defTabSz="755808">
              <a:spcBef>
                <a:spcPts val="4600"/>
              </a:spcBef>
              <a:defRPr sz="4048"/>
            </a:pPr>
            <a:r>
              <a:t>HMM allows us to </a:t>
            </a:r>
            <a:r>
              <a:rPr i="1"/>
              <a:t>jointly reason</a:t>
            </a:r>
            <a:r>
              <a:t> over both </a:t>
            </a:r>
            <a:r>
              <a:rPr>
                <a:solidFill>
                  <a:srgbClr val="B51A00"/>
                </a:solidFill>
              </a:rPr>
              <a:t>hidden</a:t>
            </a:r>
            <a:r>
              <a:t> and </a:t>
            </a:r>
            <a:r>
              <a:rPr>
                <a:solidFill>
                  <a:srgbClr val="D38301"/>
                </a:solidFill>
              </a:rPr>
              <a:t>observed </a:t>
            </a:r>
            <a:r>
              <a:t>events.</a:t>
            </a:r>
          </a:p>
        </p:txBody>
      </p:sp>
      <p:grpSp>
        <p:nvGrpSpPr>
          <p:cNvPr id="300" name="Group"/>
          <p:cNvGrpSpPr/>
          <p:nvPr/>
        </p:nvGrpSpPr>
        <p:grpSpPr>
          <a:xfrm>
            <a:off x="6350489" y="2838305"/>
            <a:ext cx="11182377" cy="1454303"/>
            <a:chOff x="0" y="0"/>
            <a:chExt cx="11182376" cy="1454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2" name="Circle"/>
                <p:cNvSpPr/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92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3" name="Line"/>
            <p:cNvSpPr/>
            <p:nvPr/>
          </p:nvSpPr>
          <p:spPr>
            <a:xfrm>
              <a:off x="1507136" y="719271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4" name="Line"/>
            <p:cNvSpPr/>
            <p:nvPr/>
          </p:nvSpPr>
          <p:spPr>
            <a:xfrm>
              <a:off x="4257480" y="719271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5" name="Line"/>
            <p:cNvSpPr/>
            <p:nvPr/>
          </p:nvSpPr>
          <p:spPr>
            <a:xfrm>
              <a:off x="6989867" y="714108"/>
              <a:ext cx="128143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6" name="Line"/>
            <p:cNvSpPr/>
            <p:nvPr/>
          </p:nvSpPr>
          <p:spPr>
            <a:xfrm>
              <a:off x="9900946" y="714108"/>
              <a:ext cx="1281431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7" name="Circle"/>
                <p:cNvSpPr/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97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8" name="Circle"/>
                <p:cNvSpPr/>
                <p:nvPr/>
              </p:nvSpPr>
              <p:spPr>
                <a:xfrm>
                  <a:off x="5492137" y="15758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98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2137" y="15758"/>
                  <a:ext cx="1438544" cy="1438544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9" name="Circle"/>
                <p:cNvSpPr/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299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6" name="Group"/>
          <p:cNvGrpSpPr/>
          <p:nvPr/>
        </p:nvGrpSpPr>
        <p:grpSpPr>
          <a:xfrm>
            <a:off x="6386208" y="4981430"/>
            <a:ext cx="11182377" cy="1454303"/>
            <a:chOff x="0" y="0"/>
            <a:chExt cx="11182376" cy="1454301"/>
          </a:xfrm>
        </p:grpSpPr>
        <p:sp>
          <p:nvSpPr>
            <p:cNvPr id="301" name="the"/>
            <p:cNvSpPr/>
            <p:nvPr/>
          </p:nvSpPr>
          <p:spPr>
            <a:xfrm>
              <a:off x="0" y="15758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the</a:t>
              </a:r>
            </a:p>
          </p:txBody>
        </p:sp>
        <p:sp>
          <p:nvSpPr>
            <p:cNvPr id="302" name="Line"/>
            <p:cNvSpPr/>
            <p:nvPr/>
          </p:nvSpPr>
          <p:spPr>
            <a:xfrm>
              <a:off x="9900946" y="714108"/>
              <a:ext cx="1281431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3" name="cat"/>
            <p:cNvSpPr/>
            <p:nvPr/>
          </p:nvSpPr>
          <p:spPr>
            <a:xfrm>
              <a:off x="2750771" y="15758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cat</a:t>
              </a:r>
            </a:p>
          </p:txBody>
        </p:sp>
        <p:sp>
          <p:nvSpPr>
            <p:cNvPr id="304" name="sat"/>
            <p:cNvSpPr/>
            <p:nvPr/>
          </p:nvSpPr>
          <p:spPr>
            <a:xfrm>
              <a:off x="5474714" y="15758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sat</a:t>
              </a:r>
            </a:p>
          </p:txBody>
        </p:sp>
        <p:sp>
          <p:nvSpPr>
            <p:cNvPr id="305" name="on"/>
            <p:cNvSpPr/>
            <p:nvPr/>
          </p:nvSpPr>
          <p:spPr>
            <a:xfrm>
              <a:off x="8347909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on</a:t>
              </a:r>
            </a:p>
          </p:txBody>
        </p:sp>
      </p:grpSp>
      <p:sp>
        <p:nvSpPr>
          <p:cNvPr id="307" name="Tags"/>
          <p:cNvSpPr txBox="1"/>
          <p:nvPr/>
        </p:nvSpPr>
        <p:spPr>
          <a:xfrm>
            <a:off x="3702075" y="3171642"/>
            <a:ext cx="131452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Tags</a:t>
            </a:r>
          </a:p>
        </p:txBody>
      </p:sp>
      <p:sp>
        <p:nvSpPr>
          <p:cNvPr id="308" name="Words"/>
          <p:cNvSpPr txBox="1"/>
          <p:nvPr/>
        </p:nvSpPr>
        <p:spPr>
          <a:xfrm>
            <a:off x="3484982" y="5314767"/>
            <a:ext cx="174871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Words</a:t>
            </a:r>
          </a:p>
        </p:txBody>
      </p:sp>
      <p:grpSp>
        <p:nvGrpSpPr>
          <p:cNvPr id="313" name="Group"/>
          <p:cNvGrpSpPr/>
          <p:nvPr/>
        </p:nvGrpSpPr>
        <p:grpSpPr>
          <a:xfrm>
            <a:off x="7077826" y="4369128"/>
            <a:ext cx="8393907" cy="535782"/>
            <a:chOff x="0" y="0"/>
            <a:chExt cx="8393905" cy="535781"/>
          </a:xfrm>
        </p:grpSpPr>
        <p:sp>
          <p:nvSpPr>
            <p:cNvPr id="309" name="Line"/>
            <p:cNvSpPr/>
            <p:nvPr/>
          </p:nvSpPr>
          <p:spPr>
            <a:xfrm flipV="1">
              <a:off x="-1" y="0"/>
              <a:ext cx="2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0" name="Line"/>
            <p:cNvSpPr/>
            <p:nvPr/>
          </p:nvSpPr>
          <p:spPr>
            <a:xfrm flipV="1">
              <a:off x="2768203" y="0"/>
              <a:ext cx="1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1" name="Line"/>
            <p:cNvSpPr/>
            <p:nvPr/>
          </p:nvSpPr>
          <p:spPr>
            <a:xfrm flipV="1">
              <a:off x="5518546" y="0"/>
              <a:ext cx="1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2" name="Line"/>
            <p:cNvSpPr/>
            <p:nvPr/>
          </p:nvSpPr>
          <p:spPr>
            <a:xfrm flipV="1">
              <a:off x="8393905" y="0"/>
              <a:ext cx="1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314" name="hidden"/>
          <p:cNvSpPr txBox="1"/>
          <p:nvPr/>
        </p:nvSpPr>
        <p:spPr>
          <a:xfrm>
            <a:off x="18030287" y="3075163"/>
            <a:ext cx="2174473" cy="980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>
            <a:normAutofit/>
          </a:bodyPr>
          <a:lstStyle>
            <a:lvl1pPr>
              <a:defRPr>
                <a:solidFill>
                  <a:srgbClr val="B51A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B51A00"/>
                </a:solidFill>
              </a:rPr>
              <a:t>hidden</a:t>
            </a:r>
          </a:p>
        </p:txBody>
      </p:sp>
      <p:sp>
        <p:nvSpPr>
          <p:cNvPr id="315" name="observed"/>
          <p:cNvSpPr txBox="1"/>
          <p:nvPr/>
        </p:nvSpPr>
        <p:spPr>
          <a:xfrm>
            <a:off x="18030287" y="5387323"/>
            <a:ext cx="2174473" cy="980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>
            <a:normAutofit/>
          </a:bodyPr>
          <a:lstStyle>
            <a:lvl1pPr defTabSz="747593">
              <a:defRPr sz="4004">
                <a:solidFill>
                  <a:schemeClr val="accent4">
                    <a:hueOff val="-461056"/>
                    <a:satOff val="4338"/>
                    <a:lumOff val="-1022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observed</a:t>
            </a:r>
          </a:p>
        </p:txBody>
      </p:sp>
      <p:sp>
        <p:nvSpPr>
          <p:cNvPr id="3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" grpId="0" build="p" bldLvl="5" animBg="1" advAuto="0"/>
      <p:bldP spid="314" grpId="0" animBg="1" advAuto="0"/>
      <p:bldP spid="315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Components of an HMM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Components of an HMM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9" name="Circle"/>
              <p:cNvSpPr/>
              <p:nvPr/>
            </p:nvSpPr>
            <p:spPr>
              <a:xfrm>
                <a:off x="6350489" y="2854063"/>
                <a:ext cx="1438545" cy="1438545"/>
              </a:xfrm>
              <a:prstGeom prst="ellipse">
                <a:avLst/>
              </a:prstGeom>
              <a:solidFill>
                <a:srgbClr val="FFDBD8"/>
              </a:solid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100"/>
              </a:p>
            </p:txBody>
          </p:sp>
        </mc:Choice>
        <mc:Fallback xmlns="">
          <p:sp>
            <p:nvSpPr>
              <p:cNvPr id="319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489" y="2854063"/>
                <a:ext cx="1438545" cy="1438545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3" name="Group"/>
          <p:cNvGrpSpPr/>
          <p:nvPr/>
        </p:nvGrpSpPr>
        <p:grpSpPr>
          <a:xfrm>
            <a:off x="7857626" y="3552414"/>
            <a:ext cx="6764163" cy="5164"/>
            <a:chOff x="0" y="0"/>
            <a:chExt cx="6764161" cy="5163"/>
          </a:xfrm>
        </p:grpSpPr>
        <p:sp>
          <p:nvSpPr>
            <p:cNvPr id="320" name="Line"/>
            <p:cNvSpPr/>
            <p:nvPr/>
          </p:nvSpPr>
          <p:spPr>
            <a:xfrm>
              <a:off x="0" y="5163"/>
              <a:ext cx="117546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21" name="Line"/>
            <p:cNvSpPr/>
            <p:nvPr/>
          </p:nvSpPr>
          <p:spPr>
            <a:xfrm>
              <a:off x="2750343" y="5163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22" name="Line"/>
            <p:cNvSpPr/>
            <p:nvPr/>
          </p:nvSpPr>
          <p:spPr>
            <a:xfrm>
              <a:off x="5482731" y="0"/>
              <a:ext cx="1281431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324" name="Line"/>
          <p:cNvSpPr/>
          <p:nvPr/>
        </p:nvSpPr>
        <p:spPr>
          <a:xfrm>
            <a:off x="16251435" y="3552414"/>
            <a:ext cx="1281432" cy="1"/>
          </a:xfrm>
          <a:prstGeom prst="line">
            <a:avLst/>
          </a:prstGeom>
          <a:ln w="508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5" name="Circle"/>
              <p:cNvSpPr/>
              <p:nvPr/>
            </p:nvSpPr>
            <p:spPr>
              <a:xfrm>
                <a:off x="9101260" y="2854063"/>
                <a:ext cx="1438545" cy="1438545"/>
              </a:xfrm>
              <a:prstGeom prst="ellipse">
                <a:avLst/>
              </a:prstGeom>
              <a:solidFill>
                <a:srgbClr val="FFDBD8"/>
              </a:solid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3100"/>
              </a:p>
            </p:txBody>
          </p:sp>
        </mc:Choice>
        <mc:Fallback xmlns="">
          <p:sp>
            <p:nvSpPr>
              <p:cNvPr id="325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1260" y="2854063"/>
                <a:ext cx="1438545" cy="1438545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6" name="Circle"/>
              <p:cNvSpPr/>
              <p:nvPr/>
            </p:nvSpPr>
            <p:spPr>
              <a:xfrm>
                <a:off x="11842626" y="2854063"/>
                <a:ext cx="1438545" cy="1438545"/>
              </a:xfrm>
              <a:prstGeom prst="ellipse">
                <a:avLst/>
              </a:prstGeom>
              <a:solidFill>
                <a:srgbClr val="FFDBD8"/>
              </a:solid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3100"/>
              </a:p>
            </p:txBody>
          </p:sp>
        </mc:Choice>
        <mc:Fallback xmlns="">
          <p:sp>
            <p:nvSpPr>
              <p:cNvPr id="326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2626" y="2854063"/>
                <a:ext cx="1438545" cy="1438545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7" name="Circle"/>
              <p:cNvSpPr/>
              <p:nvPr/>
            </p:nvSpPr>
            <p:spPr>
              <a:xfrm>
                <a:off x="14698398" y="2838305"/>
                <a:ext cx="1438545" cy="1438545"/>
              </a:xfrm>
              <a:prstGeom prst="ellipse">
                <a:avLst/>
              </a:prstGeom>
              <a:solidFill>
                <a:srgbClr val="FFDBD8"/>
              </a:solid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sz="3100"/>
              </a:p>
            </p:txBody>
          </p:sp>
        </mc:Choice>
        <mc:Fallback xmlns="">
          <p:sp>
            <p:nvSpPr>
              <p:cNvPr id="327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8398" y="2838305"/>
                <a:ext cx="1438545" cy="1438545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8" name="Tags"/>
          <p:cNvSpPr txBox="1"/>
          <p:nvPr/>
        </p:nvSpPr>
        <p:spPr>
          <a:xfrm>
            <a:off x="3702075" y="3171642"/>
            <a:ext cx="131452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Tags</a:t>
            </a:r>
          </a:p>
        </p:txBody>
      </p:sp>
      <p:sp>
        <p:nvSpPr>
          <p:cNvPr id="329" name="Words"/>
          <p:cNvSpPr txBox="1"/>
          <p:nvPr/>
        </p:nvSpPr>
        <p:spPr>
          <a:xfrm>
            <a:off x="3484982" y="5314767"/>
            <a:ext cx="174871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Words</a:t>
            </a:r>
          </a:p>
        </p:txBody>
      </p:sp>
      <p:grpSp>
        <p:nvGrpSpPr>
          <p:cNvPr id="334" name="Group"/>
          <p:cNvGrpSpPr/>
          <p:nvPr/>
        </p:nvGrpSpPr>
        <p:grpSpPr>
          <a:xfrm>
            <a:off x="7077826" y="4369128"/>
            <a:ext cx="8393907" cy="535782"/>
            <a:chOff x="0" y="0"/>
            <a:chExt cx="8393905" cy="535781"/>
          </a:xfrm>
        </p:grpSpPr>
        <p:sp>
          <p:nvSpPr>
            <p:cNvPr id="330" name="Line"/>
            <p:cNvSpPr/>
            <p:nvPr/>
          </p:nvSpPr>
          <p:spPr>
            <a:xfrm flipV="1">
              <a:off x="-1" y="0"/>
              <a:ext cx="2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31" name="Line"/>
            <p:cNvSpPr/>
            <p:nvPr/>
          </p:nvSpPr>
          <p:spPr>
            <a:xfrm flipV="1">
              <a:off x="2768203" y="0"/>
              <a:ext cx="1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32" name="Line"/>
            <p:cNvSpPr/>
            <p:nvPr/>
          </p:nvSpPr>
          <p:spPr>
            <a:xfrm flipV="1">
              <a:off x="5518546" y="0"/>
              <a:ext cx="1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33" name="Line"/>
            <p:cNvSpPr/>
            <p:nvPr/>
          </p:nvSpPr>
          <p:spPr>
            <a:xfrm flipV="1">
              <a:off x="8393905" y="0"/>
              <a:ext cx="1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5" name="Set of states S = {1, 2, ..., K} and observations O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387453" y="7124555"/>
                <a:ext cx="15609094" cy="5359149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873125" indent="-873125">
                  <a:spcBef>
                    <a:spcPts val="4000"/>
                  </a:spcBef>
                  <a:buSzPct val="100000"/>
                  <a:buAutoNum type="arabicPeriod"/>
                </a:pPr>
                <a:r>
                  <a:t>Set of states S = {1, 2, ..., K} and observations O</a:t>
                </a:r>
              </a:p>
              <a:p>
                <a:pPr marL="873125" indent="-873125">
                  <a:spcBef>
                    <a:spcPts val="4000"/>
                  </a:spcBef>
                  <a:buSzPct val="100000"/>
                  <a:buAutoNum type="arabicPeriod"/>
                </a:pPr>
                <a:r>
                  <a:t>Initial state probability distribution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873125" indent="-873125">
                  <a:spcBef>
                    <a:spcPts val="4000"/>
                  </a:spcBef>
                  <a:buSzPct val="100000"/>
                  <a:buAutoNum type="arabicPeriod"/>
                </a:pPr>
                <a:r>
                  <a:t>Transition probabilities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873125" indent="-873125">
                  <a:spcBef>
                    <a:spcPts val="4000"/>
                  </a:spcBef>
                  <a:buSzPct val="100000"/>
                  <a:buAutoNum type="arabicPeriod"/>
                </a:pPr>
                <a:r>
                  <a:t>Emission probabilities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335" name="Set of states S = {1, 2, ..., K} and observations O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387453" y="7124555"/>
                <a:ext cx="15609094" cy="5359149"/>
              </a:xfrm>
              <a:prstGeom prst="rect">
                <a:avLst/>
              </a:prstGeom>
              <a:blipFill>
                <a:blip r:embed="rId6"/>
                <a:stretch>
                  <a:fillRect l="-1563" t="-910" b="-3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1" name="Group"/>
          <p:cNvGrpSpPr/>
          <p:nvPr/>
        </p:nvGrpSpPr>
        <p:grpSpPr>
          <a:xfrm>
            <a:off x="6386208" y="4981430"/>
            <a:ext cx="11182377" cy="1454303"/>
            <a:chOff x="0" y="0"/>
            <a:chExt cx="11182376" cy="1454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6" name="Circle"/>
                <p:cNvSpPr/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36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7" name="Line"/>
            <p:cNvSpPr/>
            <p:nvPr/>
          </p:nvSpPr>
          <p:spPr>
            <a:xfrm>
              <a:off x="9900946" y="714108"/>
              <a:ext cx="1281431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8" name="Circle"/>
                <p:cNvSpPr/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38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9" name="Circle"/>
                <p:cNvSpPr/>
                <p:nvPr/>
              </p:nvSpPr>
              <p:spPr>
                <a:xfrm>
                  <a:off x="5474714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39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714" y="15758"/>
                  <a:ext cx="1438544" cy="1438544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0" name="Circle"/>
                <p:cNvSpPr/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40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4" name="Group"/>
          <p:cNvGrpSpPr/>
          <p:nvPr/>
        </p:nvGrpSpPr>
        <p:grpSpPr>
          <a:xfrm>
            <a:off x="15696309" y="4617928"/>
            <a:ext cx="5871554" cy="1569160"/>
            <a:chOff x="0" y="185312"/>
            <a:chExt cx="5871553" cy="15691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2" name=": Emission probability"/>
                <p:cNvSpPr/>
                <p:nvPr/>
              </p:nvSpPr>
              <p:spPr>
                <a:xfrm>
                  <a:off x="4601553" y="484471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>
                    <a:defRPr>
                      <a:solidFill>
                        <a:schemeClr val="accent1">
                          <a:lumOff val="-13575"/>
                        </a:schemeClr>
                      </a:solidFill>
                    </a:defRPr>
                  </a:pPr>
                  <a14:m>
                    <m:oMath xmlns:m="http://schemas.openxmlformats.org/officeDocument/2006/math"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dirty="0"/>
                    <a:t>: Emission probability</a:t>
                  </a:r>
                  <a:endParaRPr dirty="0">
                    <a:solidFill>
                      <a:srgbClr val="0076BA"/>
                    </a:solidFill>
                  </a:endParaRPr>
                </a:p>
              </p:txBody>
            </p:sp>
          </mc:Choice>
          <mc:Fallback xmlns="">
            <p:sp>
              <p:nvSpPr>
                <p:cNvPr id="342" name=": Emission probability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1553" y="484471"/>
                  <a:ext cx="1270001" cy="1270001"/>
                </a:xfrm>
                <a:prstGeom prst="line">
                  <a:avLst/>
                </a:prstGeom>
                <a:blipFill>
                  <a:blip r:embed="rId11"/>
                  <a:stretch>
                    <a:fillRect l="-299519" t="-37500" r="-227404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6" name="Connection Line"/>
            <p:cNvSpPr/>
            <p:nvPr/>
          </p:nvSpPr>
          <p:spPr>
            <a:xfrm>
              <a:off x="0" y="185312"/>
              <a:ext cx="828869" cy="248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361" y="8299"/>
                    <a:pt x="14561" y="15499"/>
                    <a:pt x="21600" y="21600"/>
                  </a:cubicBezTo>
                </a:path>
              </a:pathLst>
            </a:cu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headEnd type="stealth" w="med" len="med"/>
            </a:ln>
            <a:effectLst/>
          </p:spPr>
          <p:txBody>
            <a:bodyPr/>
            <a:lstStyle/>
            <a:p>
              <a:endParaRPr/>
            </a:p>
          </p:txBody>
        </p:sp>
      </p:grpSp>
      <p:sp>
        <p:nvSpPr>
          <p:cNvPr id="3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" grpId="0" animBg="1" advAuto="0"/>
      <p:bldP spid="334" grpId="0" animBg="1" advAuto="0"/>
      <p:bldP spid="335" grpId="0" build="p" bldLvl="5" animBg="1" advAuto="0"/>
      <p:bldP spid="344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Assumption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Assumptions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9" name="Circle"/>
              <p:cNvSpPr/>
              <p:nvPr/>
            </p:nvSpPr>
            <p:spPr>
              <a:xfrm>
                <a:off x="6350489" y="2854063"/>
                <a:ext cx="1438545" cy="1438545"/>
              </a:xfrm>
              <a:prstGeom prst="ellipse">
                <a:avLst/>
              </a:prstGeom>
              <a:solidFill>
                <a:srgbClr val="FFDBD8"/>
              </a:solid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3100"/>
              </a:p>
            </p:txBody>
          </p:sp>
        </mc:Choice>
        <mc:Fallback xmlns="">
          <p:sp>
            <p:nvSpPr>
              <p:cNvPr id="349" name="Circ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489" y="2854063"/>
                <a:ext cx="1438545" cy="1438545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solidFill>
                  <a:srgbClr val="5E5E5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7" name="Group"/>
          <p:cNvGrpSpPr/>
          <p:nvPr/>
        </p:nvGrpSpPr>
        <p:grpSpPr>
          <a:xfrm>
            <a:off x="7857626" y="2838305"/>
            <a:ext cx="9675241" cy="1454303"/>
            <a:chOff x="0" y="0"/>
            <a:chExt cx="9675239" cy="1454301"/>
          </a:xfrm>
        </p:grpSpPr>
        <p:sp>
          <p:nvSpPr>
            <p:cNvPr id="350" name="Line"/>
            <p:cNvSpPr/>
            <p:nvPr/>
          </p:nvSpPr>
          <p:spPr>
            <a:xfrm>
              <a:off x="0" y="719271"/>
              <a:ext cx="117546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51" name="Line"/>
            <p:cNvSpPr/>
            <p:nvPr/>
          </p:nvSpPr>
          <p:spPr>
            <a:xfrm>
              <a:off x="2750343" y="719271"/>
              <a:ext cx="117547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52" name="Line"/>
            <p:cNvSpPr/>
            <p:nvPr/>
          </p:nvSpPr>
          <p:spPr>
            <a:xfrm>
              <a:off x="5482731" y="714108"/>
              <a:ext cx="128143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53" name="Line"/>
            <p:cNvSpPr/>
            <p:nvPr/>
          </p:nvSpPr>
          <p:spPr>
            <a:xfrm>
              <a:off x="8393809" y="714108"/>
              <a:ext cx="1281431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4" name="Circle"/>
                <p:cNvSpPr/>
                <p:nvPr/>
              </p:nvSpPr>
              <p:spPr>
                <a:xfrm>
                  <a:off x="1243634" y="15758"/>
                  <a:ext cx="1438545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54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3634" y="15758"/>
                  <a:ext cx="1438545" cy="1438544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5" name="Circle"/>
                <p:cNvSpPr/>
                <p:nvPr/>
              </p:nvSpPr>
              <p:spPr>
                <a:xfrm>
                  <a:off x="3985000" y="15758"/>
                  <a:ext cx="1438545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55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5000" y="15758"/>
                  <a:ext cx="1438545" cy="1438544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6" name="Circle"/>
                <p:cNvSpPr/>
                <p:nvPr/>
              </p:nvSpPr>
              <p:spPr>
                <a:xfrm>
                  <a:off x="6840771" y="0"/>
                  <a:ext cx="1438545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56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0771" y="0"/>
                  <a:ext cx="1438545" cy="1438544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58" name="Tags"/>
          <p:cNvSpPr txBox="1"/>
          <p:nvPr/>
        </p:nvSpPr>
        <p:spPr>
          <a:xfrm>
            <a:off x="3702075" y="3171642"/>
            <a:ext cx="131452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Tags</a:t>
            </a:r>
          </a:p>
        </p:txBody>
      </p:sp>
      <p:sp>
        <p:nvSpPr>
          <p:cNvPr id="359" name="Words"/>
          <p:cNvSpPr txBox="1"/>
          <p:nvPr/>
        </p:nvSpPr>
        <p:spPr>
          <a:xfrm>
            <a:off x="3484982" y="5314767"/>
            <a:ext cx="174871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Words</a:t>
            </a:r>
          </a:p>
        </p:txBody>
      </p:sp>
      <p:grpSp>
        <p:nvGrpSpPr>
          <p:cNvPr id="364" name="Group"/>
          <p:cNvGrpSpPr/>
          <p:nvPr/>
        </p:nvGrpSpPr>
        <p:grpSpPr>
          <a:xfrm>
            <a:off x="7077826" y="4369128"/>
            <a:ext cx="8393907" cy="535782"/>
            <a:chOff x="0" y="0"/>
            <a:chExt cx="8393905" cy="535781"/>
          </a:xfrm>
        </p:grpSpPr>
        <p:sp>
          <p:nvSpPr>
            <p:cNvPr id="360" name="Line"/>
            <p:cNvSpPr/>
            <p:nvPr/>
          </p:nvSpPr>
          <p:spPr>
            <a:xfrm flipV="1">
              <a:off x="-1" y="0"/>
              <a:ext cx="2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61" name="Line"/>
            <p:cNvSpPr/>
            <p:nvPr/>
          </p:nvSpPr>
          <p:spPr>
            <a:xfrm flipV="1">
              <a:off x="2768203" y="0"/>
              <a:ext cx="1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62" name="Line"/>
            <p:cNvSpPr/>
            <p:nvPr/>
          </p:nvSpPr>
          <p:spPr>
            <a:xfrm flipV="1">
              <a:off x="5518546" y="0"/>
              <a:ext cx="1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63" name="Line"/>
            <p:cNvSpPr/>
            <p:nvPr/>
          </p:nvSpPr>
          <p:spPr>
            <a:xfrm flipV="1">
              <a:off x="8393905" y="0"/>
              <a:ext cx="1" cy="5357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5" name="Markov assumption: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387453" y="7124555"/>
                <a:ext cx="15609094" cy="5014603"/>
              </a:xfrm>
              <a:prstGeom prst="rect">
                <a:avLst/>
              </a:prstGeom>
            </p:spPr>
            <p:txBody>
              <a:bodyPr anchor="t">
                <a:normAutofit lnSpcReduction="10000"/>
              </a:bodyPr>
              <a:lstStyle/>
              <a:p>
                <a:pPr marL="864393" indent="-864393" defTabSz="813315">
                  <a:spcBef>
                    <a:spcPts val="4900"/>
                  </a:spcBef>
                  <a:buSzPct val="100000"/>
                  <a:buAutoNum type="arabicPeriod"/>
                  <a:defRPr sz="4356"/>
                </a:pPr>
                <a:r>
                  <a:t>Markov assumption: </a:t>
                </a:r>
              </a:p>
              <a:p>
                <a:pPr marL="0" lvl="2" indent="0" defTabSz="813315">
                  <a:spcBef>
                    <a:spcPts val="3900"/>
                  </a:spcBef>
                  <a:buSzTx/>
                  <a:buNone/>
                  <a:defRPr sz="4356"/>
                </a:pPr>
                <a:r>
                  <a:t>                    </a:t>
                </a:r>
                <a14:m>
                  <m:oMath xmlns:m="http://schemas.openxmlformats.org/officeDocument/2006/math"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864393" indent="-864393" defTabSz="813315">
                  <a:spcBef>
                    <a:spcPts val="4900"/>
                  </a:spcBef>
                  <a:buSzPct val="100000"/>
                  <a:buAutoNum type="arabicPeriod"/>
                  <a:defRPr sz="4356"/>
                </a:pPr>
                <a:r>
                  <a:t>Output independence: </a:t>
                </a:r>
              </a:p>
              <a:p>
                <a:pPr marL="0" lvl="1" indent="0" defTabSz="813315">
                  <a:spcBef>
                    <a:spcPts val="2900"/>
                  </a:spcBef>
                  <a:buSzTx/>
                  <a:buNone/>
                  <a:defRPr sz="4356"/>
                </a:pPr>
                <a:r>
                  <a:t>                        </a:t>
                </a:r>
                <a14:m>
                  <m:oMath xmlns:m="http://schemas.openxmlformats.org/officeDocument/2006/math"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4400"/>
              </a:p>
            </p:txBody>
          </p:sp>
        </mc:Choice>
        <mc:Fallback xmlns="">
          <p:sp>
            <p:nvSpPr>
              <p:cNvPr id="365" name="Markov assumption: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387453" y="7124555"/>
                <a:ext cx="15609094" cy="5014603"/>
              </a:xfrm>
              <a:prstGeom prst="rect">
                <a:avLst/>
              </a:prstGeom>
              <a:blipFill>
                <a:blip r:embed="rId6"/>
                <a:stretch>
                  <a:fillRect l="-1563" t="-1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1" name="Group"/>
          <p:cNvGrpSpPr/>
          <p:nvPr/>
        </p:nvGrpSpPr>
        <p:grpSpPr>
          <a:xfrm>
            <a:off x="6386208" y="4981430"/>
            <a:ext cx="11182377" cy="1454303"/>
            <a:chOff x="0" y="0"/>
            <a:chExt cx="11182376" cy="1454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6" name="Circle"/>
                <p:cNvSpPr/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66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7" name="Line"/>
            <p:cNvSpPr/>
            <p:nvPr/>
          </p:nvSpPr>
          <p:spPr>
            <a:xfrm>
              <a:off x="9900946" y="714108"/>
              <a:ext cx="1281431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8" name="Circle"/>
                <p:cNvSpPr/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68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0771" y="15758"/>
                  <a:ext cx="1438544" cy="1438544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9" name="Circle"/>
                <p:cNvSpPr/>
                <p:nvPr/>
              </p:nvSpPr>
              <p:spPr>
                <a:xfrm>
                  <a:off x="5474714" y="15758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69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4714" y="15758"/>
                  <a:ext cx="1438544" cy="1438544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0" name="Circle"/>
                <p:cNvSpPr/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solidFill>
                  <a:srgbClr val="FEFCDD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70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7909" y="0"/>
                  <a:ext cx="1438544" cy="1438544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72" name="Emission…"/>
          <p:cNvSpPr txBox="1"/>
          <p:nvPr/>
        </p:nvSpPr>
        <p:spPr>
          <a:xfrm>
            <a:off x="16195030" y="10691936"/>
            <a:ext cx="3228976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Emission </a:t>
            </a:r>
          </a:p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Probabilities</a:t>
            </a:r>
          </a:p>
        </p:txBody>
      </p:sp>
      <p:sp>
        <p:nvSpPr>
          <p:cNvPr id="373" name="Transition…"/>
          <p:cNvSpPr txBox="1"/>
          <p:nvPr/>
        </p:nvSpPr>
        <p:spPr>
          <a:xfrm>
            <a:off x="16195030" y="8381069"/>
            <a:ext cx="3228976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Transition </a:t>
            </a:r>
          </a:p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Probabilities</a:t>
            </a:r>
          </a:p>
        </p:txBody>
      </p:sp>
      <p:sp>
        <p:nvSpPr>
          <p:cNvPr id="3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" grpId="0" build="p" animBg="1" advAuto="0"/>
      <p:bldP spid="372" grpId="0" animBg="1" advAuto="0"/>
      <p:bldP spid="373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What we want to be able to do?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What we want to be able to do?</a:t>
            </a:r>
          </a:p>
        </p:txBody>
      </p:sp>
      <p:sp>
        <p:nvSpPr>
          <p:cNvPr id="377" name="Tags"/>
          <p:cNvSpPr txBox="1"/>
          <p:nvPr/>
        </p:nvSpPr>
        <p:spPr>
          <a:xfrm>
            <a:off x="3702075" y="3171642"/>
            <a:ext cx="131452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Tags</a:t>
            </a:r>
          </a:p>
        </p:txBody>
      </p:sp>
      <p:sp>
        <p:nvSpPr>
          <p:cNvPr id="378" name="Words"/>
          <p:cNvSpPr txBox="1"/>
          <p:nvPr/>
        </p:nvSpPr>
        <p:spPr>
          <a:xfrm>
            <a:off x="3484982" y="5314767"/>
            <a:ext cx="174871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Words</a:t>
            </a:r>
          </a:p>
        </p:txBody>
      </p:sp>
      <p:grpSp>
        <p:nvGrpSpPr>
          <p:cNvPr id="399" name="Group"/>
          <p:cNvGrpSpPr/>
          <p:nvPr/>
        </p:nvGrpSpPr>
        <p:grpSpPr>
          <a:xfrm>
            <a:off x="6350489" y="2838305"/>
            <a:ext cx="11218096" cy="3597428"/>
            <a:chOff x="0" y="0"/>
            <a:chExt cx="11218095" cy="35974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9" name="Circle"/>
                <p:cNvSpPr/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379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87" name="Group"/>
            <p:cNvGrpSpPr/>
            <p:nvPr/>
          </p:nvGrpSpPr>
          <p:grpSpPr>
            <a:xfrm>
              <a:off x="1507136" y="-1"/>
              <a:ext cx="9675241" cy="1454303"/>
              <a:chOff x="0" y="0"/>
              <a:chExt cx="9675239" cy="1454301"/>
            </a:xfrm>
          </p:grpSpPr>
          <p:sp>
            <p:nvSpPr>
              <p:cNvPr id="380" name="Line"/>
              <p:cNvSpPr/>
              <p:nvPr/>
            </p:nvSpPr>
            <p:spPr>
              <a:xfrm>
                <a:off x="0" y="719271"/>
                <a:ext cx="1175469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81" name="Line"/>
              <p:cNvSpPr/>
              <p:nvPr/>
            </p:nvSpPr>
            <p:spPr>
              <a:xfrm>
                <a:off x="2750343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82" name="Line"/>
              <p:cNvSpPr/>
              <p:nvPr/>
            </p:nvSpPr>
            <p:spPr>
              <a:xfrm>
                <a:off x="5482731" y="714108"/>
                <a:ext cx="1281431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83" name="Line"/>
              <p:cNvSpPr/>
              <p:nvPr/>
            </p:nvSpPr>
            <p:spPr>
              <a:xfrm>
                <a:off x="8393809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4" name="Circle"/>
                  <p:cNvSpPr/>
                  <p:nvPr/>
                </p:nvSpPr>
                <p:spPr>
                  <a:xfrm>
                    <a:off x="1243634" y="15758"/>
                    <a:ext cx="1438545" cy="1438544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384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43634" y="15758"/>
                    <a:ext cx="1438545" cy="1438544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5" name="Circle"/>
                  <p:cNvSpPr/>
                  <p:nvPr/>
                </p:nvSpPr>
                <p:spPr>
                  <a:xfrm>
                    <a:off x="3985000" y="15758"/>
                    <a:ext cx="1438545" cy="1438544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385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5000" y="15758"/>
                    <a:ext cx="1438545" cy="1438544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6" name="Circle"/>
                  <p:cNvSpPr/>
                  <p:nvPr/>
                </p:nvSpPr>
                <p:spPr>
                  <a:xfrm>
                    <a:off x="6840771" y="0"/>
                    <a:ext cx="1438545" cy="1438544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386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40771" y="0"/>
                    <a:ext cx="1438545" cy="1438544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2" name="Group"/>
            <p:cNvGrpSpPr/>
            <p:nvPr/>
          </p:nvGrpSpPr>
          <p:grpSpPr>
            <a:xfrm>
              <a:off x="727337" y="1530822"/>
              <a:ext cx="8393907" cy="535783"/>
              <a:chOff x="0" y="0"/>
              <a:chExt cx="8393905" cy="535781"/>
            </a:xfrm>
          </p:grpSpPr>
          <p:sp>
            <p:nvSpPr>
              <p:cNvPr id="388" name="Line"/>
              <p:cNvSpPr/>
              <p:nvPr/>
            </p:nvSpPr>
            <p:spPr>
              <a:xfrm flipV="1">
                <a:off x="-1" y="0"/>
                <a:ext cx="2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89" name="Line"/>
              <p:cNvSpPr/>
              <p:nvPr/>
            </p:nvSpPr>
            <p:spPr>
              <a:xfrm flipV="1">
                <a:off x="2768203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90" name="Line"/>
              <p:cNvSpPr/>
              <p:nvPr/>
            </p:nvSpPr>
            <p:spPr>
              <a:xfrm flipV="1">
                <a:off x="5518546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91" name="Line"/>
              <p:cNvSpPr/>
              <p:nvPr/>
            </p:nvSpPr>
            <p:spPr>
              <a:xfrm flipV="1">
                <a:off x="8393905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398" name="Group"/>
            <p:cNvGrpSpPr/>
            <p:nvPr/>
          </p:nvGrpSpPr>
          <p:grpSpPr>
            <a:xfrm>
              <a:off x="35718" y="2143124"/>
              <a:ext cx="11182378" cy="1454303"/>
              <a:chOff x="0" y="0"/>
              <a:chExt cx="11182376" cy="145430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3" name="Circle"/>
                  <p:cNvSpPr/>
                  <p:nvPr/>
                </p:nvSpPr>
                <p:spPr>
                  <a:xfrm>
                    <a:off x="0" y="15758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393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15758"/>
                    <a:ext cx="1438544" cy="1438544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94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5" name="Circle"/>
                  <p:cNvSpPr/>
                  <p:nvPr/>
                </p:nvSpPr>
                <p:spPr>
                  <a:xfrm>
                    <a:off x="2750771" y="15758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395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0771" y="15758"/>
                    <a:ext cx="1438544" cy="1438544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6" name="Circle"/>
                  <p:cNvSpPr/>
                  <p:nvPr/>
                </p:nvSpPr>
                <p:spPr>
                  <a:xfrm>
                    <a:off x="5474714" y="15758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396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4714" y="15758"/>
                    <a:ext cx="1438544" cy="1438544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7" name="Circle"/>
                  <p:cNvSpPr/>
                  <p:nvPr/>
                </p:nvSpPr>
                <p:spPr>
                  <a:xfrm>
                    <a:off x="8347909" y="0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397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47909" y="0"/>
                    <a:ext cx="1438544" cy="1438544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401" name="Compute the probability (likelihood) of a sequence…"/>
          <p:cNvSpPr txBox="1">
            <a:spLocks noGrp="1"/>
          </p:cNvSpPr>
          <p:nvPr>
            <p:ph type="body" sz="half" idx="1"/>
          </p:nvPr>
        </p:nvSpPr>
        <p:spPr>
          <a:xfrm>
            <a:off x="3815758" y="7457892"/>
            <a:ext cx="17725568" cy="5257121"/>
          </a:xfrm>
          <a:prstGeom prst="rect">
            <a:avLst/>
          </a:prstGeom>
        </p:spPr>
        <p:txBody>
          <a:bodyPr anchor="t"/>
          <a:lstStyle/>
          <a:p>
            <a:pPr lvl="1">
              <a:spcBef>
                <a:spcPts val="5000"/>
              </a:spcBef>
            </a:pPr>
            <a:r>
              <a:t>Compute the probability (likelihood) of a sequence</a:t>
            </a:r>
          </a:p>
          <a:p>
            <a:pPr lvl="1">
              <a:spcBef>
                <a:spcPts val="5000"/>
              </a:spcBef>
            </a:pPr>
            <a:r>
              <a:t>Estimate the model parameters (train the model)</a:t>
            </a:r>
          </a:p>
          <a:p>
            <a:pPr lvl="1">
              <a:spcBef>
                <a:spcPts val="5000"/>
              </a:spcBef>
            </a:pPr>
            <a:r>
              <a:t>Use the model to generate new sequences (decoding)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" grpId="0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equence likelihood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Sequence likelihood</a:t>
            </a:r>
          </a:p>
        </p:txBody>
      </p:sp>
      <p:sp>
        <p:nvSpPr>
          <p:cNvPr id="404" name="Tags"/>
          <p:cNvSpPr txBox="1"/>
          <p:nvPr/>
        </p:nvSpPr>
        <p:spPr>
          <a:xfrm>
            <a:off x="3702075" y="3171642"/>
            <a:ext cx="131452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Tags</a:t>
            </a:r>
          </a:p>
        </p:txBody>
      </p:sp>
      <p:sp>
        <p:nvSpPr>
          <p:cNvPr id="405" name="Words"/>
          <p:cNvSpPr txBox="1"/>
          <p:nvPr/>
        </p:nvSpPr>
        <p:spPr>
          <a:xfrm>
            <a:off x="3484982" y="5314767"/>
            <a:ext cx="174871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Words</a:t>
            </a:r>
          </a:p>
        </p:txBody>
      </p:sp>
      <p:grpSp>
        <p:nvGrpSpPr>
          <p:cNvPr id="426" name="Group"/>
          <p:cNvGrpSpPr/>
          <p:nvPr/>
        </p:nvGrpSpPr>
        <p:grpSpPr>
          <a:xfrm>
            <a:off x="6350489" y="2838305"/>
            <a:ext cx="11218096" cy="3597428"/>
            <a:chOff x="0" y="0"/>
            <a:chExt cx="11218095" cy="35974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6" name="Circle"/>
                <p:cNvSpPr/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406" name="Circ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5758"/>
                  <a:ext cx="1438544" cy="1438544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14" name="Group"/>
            <p:cNvGrpSpPr/>
            <p:nvPr/>
          </p:nvGrpSpPr>
          <p:grpSpPr>
            <a:xfrm>
              <a:off x="1507136" y="-1"/>
              <a:ext cx="9675241" cy="1454303"/>
              <a:chOff x="0" y="0"/>
              <a:chExt cx="9675239" cy="1454301"/>
            </a:xfrm>
          </p:grpSpPr>
          <p:sp>
            <p:nvSpPr>
              <p:cNvPr id="407" name="Line"/>
              <p:cNvSpPr/>
              <p:nvPr/>
            </p:nvSpPr>
            <p:spPr>
              <a:xfrm>
                <a:off x="0" y="719271"/>
                <a:ext cx="1175469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08" name="Line"/>
              <p:cNvSpPr/>
              <p:nvPr/>
            </p:nvSpPr>
            <p:spPr>
              <a:xfrm>
                <a:off x="2750343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09" name="Line"/>
              <p:cNvSpPr/>
              <p:nvPr/>
            </p:nvSpPr>
            <p:spPr>
              <a:xfrm>
                <a:off x="5482731" y="714108"/>
                <a:ext cx="1281431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10" name="Line"/>
              <p:cNvSpPr/>
              <p:nvPr/>
            </p:nvSpPr>
            <p:spPr>
              <a:xfrm>
                <a:off x="8393809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1" name="Circle"/>
                  <p:cNvSpPr/>
                  <p:nvPr/>
                </p:nvSpPr>
                <p:spPr>
                  <a:xfrm>
                    <a:off x="1243634" y="15758"/>
                    <a:ext cx="1438545" cy="1438544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411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43634" y="15758"/>
                    <a:ext cx="1438545" cy="1438544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2" name="Circle"/>
                  <p:cNvSpPr/>
                  <p:nvPr/>
                </p:nvSpPr>
                <p:spPr>
                  <a:xfrm>
                    <a:off x="3985000" y="15758"/>
                    <a:ext cx="1438545" cy="1438544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412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5000" y="15758"/>
                    <a:ext cx="1438545" cy="1438544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3" name="Circle"/>
                  <p:cNvSpPr/>
                  <p:nvPr/>
                </p:nvSpPr>
                <p:spPr>
                  <a:xfrm>
                    <a:off x="6840771" y="0"/>
                    <a:ext cx="1438545" cy="1438544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413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40771" y="0"/>
                    <a:ext cx="1438545" cy="1438544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19" name="Group"/>
            <p:cNvGrpSpPr/>
            <p:nvPr/>
          </p:nvGrpSpPr>
          <p:grpSpPr>
            <a:xfrm>
              <a:off x="727337" y="1530822"/>
              <a:ext cx="8393907" cy="535783"/>
              <a:chOff x="0" y="0"/>
              <a:chExt cx="8393905" cy="535781"/>
            </a:xfrm>
          </p:grpSpPr>
          <p:sp>
            <p:nvSpPr>
              <p:cNvPr id="415" name="Line"/>
              <p:cNvSpPr/>
              <p:nvPr/>
            </p:nvSpPr>
            <p:spPr>
              <a:xfrm flipV="1">
                <a:off x="-1" y="0"/>
                <a:ext cx="2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16" name="Line"/>
              <p:cNvSpPr/>
              <p:nvPr/>
            </p:nvSpPr>
            <p:spPr>
              <a:xfrm flipV="1">
                <a:off x="2768203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17" name="Line"/>
              <p:cNvSpPr/>
              <p:nvPr/>
            </p:nvSpPr>
            <p:spPr>
              <a:xfrm flipV="1">
                <a:off x="5518546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18" name="Line"/>
              <p:cNvSpPr/>
              <p:nvPr/>
            </p:nvSpPr>
            <p:spPr>
              <a:xfrm flipV="1">
                <a:off x="8393905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425" name="Group"/>
            <p:cNvGrpSpPr/>
            <p:nvPr/>
          </p:nvGrpSpPr>
          <p:grpSpPr>
            <a:xfrm>
              <a:off x="35718" y="2143124"/>
              <a:ext cx="11182378" cy="1454303"/>
              <a:chOff x="0" y="0"/>
              <a:chExt cx="11182376" cy="145430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0" name="Circle"/>
                  <p:cNvSpPr/>
                  <p:nvPr/>
                </p:nvSpPr>
                <p:spPr>
                  <a:xfrm>
                    <a:off x="0" y="15758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sz="3100" dirty="0"/>
                  </a:p>
                </p:txBody>
              </p:sp>
            </mc:Choice>
            <mc:Fallback xmlns="">
              <p:sp>
                <p:nvSpPr>
                  <p:cNvPr id="420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15758"/>
                    <a:ext cx="1438544" cy="1438544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21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2" name="Circle"/>
                  <p:cNvSpPr/>
                  <p:nvPr/>
                </p:nvSpPr>
                <p:spPr>
                  <a:xfrm>
                    <a:off x="2750771" y="15758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422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0771" y="15758"/>
                    <a:ext cx="1438544" cy="1438544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3" name="Circle"/>
                  <p:cNvSpPr/>
                  <p:nvPr/>
                </p:nvSpPr>
                <p:spPr>
                  <a:xfrm>
                    <a:off x="5474714" y="15758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423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4714" y="15758"/>
                    <a:ext cx="1438544" cy="1438544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4" name="Circle"/>
                  <p:cNvSpPr/>
                  <p:nvPr/>
                </p:nvSpPr>
                <p:spPr>
                  <a:xfrm>
                    <a:off x="8347909" y="0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424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47909" y="0"/>
                    <a:ext cx="1438544" cy="1438544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427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3627" y="7708896"/>
            <a:ext cx="13811820" cy="804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Image" descr="Image"/>
          <p:cNvPicPr>
            <a:picLocks noChangeAspect="1"/>
          </p:cNvPicPr>
          <p:nvPr/>
        </p:nvPicPr>
        <p:blipFill>
          <a:blip r:embed="rId11"/>
          <a:srcRect l="291"/>
          <a:stretch>
            <a:fillRect/>
          </a:stretch>
        </p:blipFill>
        <p:spPr>
          <a:xfrm>
            <a:off x="7980099" y="8837792"/>
            <a:ext cx="10616766" cy="2046855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pic>
        <p:nvPicPr>
          <p:cNvPr id="430" name="Image" descr="Imag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20428" y="11208588"/>
            <a:ext cx="12280107" cy="204668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866C38E-0628-8358-0E30-475FCA9DED9D}"/>
                  </a:ext>
                </a:extLst>
              </p14:cNvPr>
              <p14:cNvContentPartPr/>
              <p14:nvPr/>
            </p14:nvContentPartPr>
            <p14:xfrm>
              <a:off x="18678690" y="10877370"/>
              <a:ext cx="314280" cy="796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866C38E-0628-8358-0E30-475FCA9DED9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8670050" y="10868370"/>
                <a:ext cx="331920" cy="81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04E2486-3C91-9B45-0954-2B4E978A3EF7}"/>
                  </a:ext>
                </a:extLst>
              </p14:cNvPr>
              <p14:cNvContentPartPr/>
              <p14:nvPr/>
            </p14:nvContentPartPr>
            <p14:xfrm>
              <a:off x="19221210" y="10719690"/>
              <a:ext cx="112680" cy="156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04E2486-3C91-9B45-0954-2B4E978A3EF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212570" y="10710690"/>
                <a:ext cx="130320" cy="17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B086C2ED-89B1-084F-4857-09B87B6C9683}"/>
              </a:ext>
            </a:extLst>
          </p:cNvPr>
          <p:cNvGrpSpPr/>
          <p:nvPr/>
        </p:nvGrpSpPr>
        <p:grpSpPr>
          <a:xfrm>
            <a:off x="15556050" y="10934610"/>
            <a:ext cx="626400" cy="531720"/>
            <a:chOff x="15556050" y="10934610"/>
            <a:chExt cx="626400" cy="53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B45B6A0-FA20-63C8-9C1D-C52C7D5BD6AC}"/>
                    </a:ext>
                  </a:extLst>
                </p14:cNvPr>
                <p14:cNvContentPartPr/>
                <p14:nvPr/>
              </p14:nvContentPartPr>
              <p14:xfrm>
                <a:off x="15556050" y="10953690"/>
                <a:ext cx="371520" cy="512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B45B6A0-FA20-63C8-9C1D-C52C7D5BD6A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547050" y="10944690"/>
                  <a:ext cx="389160" cy="53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5710DB9-31EC-D503-1057-BF45DCAA6FA8}"/>
                    </a:ext>
                  </a:extLst>
                </p14:cNvPr>
                <p14:cNvContentPartPr/>
                <p14:nvPr/>
              </p14:nvContentPartPr>
              <p14:xfrm>
                <a:off x="16058610" y="10934610"/>
                <a:ext cx="123840" cy="1130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5710DB9-31EC-D503-1057-BF45DCAA6FA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049970" y="10925610"/>
                  <a:ext cx="141480" cy="130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" grpId="0" animBg="1" advAuto="0"/>
      <p:bldP spid="430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Example: POS tagging"/>
          <p:cNvSpPr txBox="1">
            <a:spLocks noGrp="1"/>
          </p:cNvSpPr>
          <p:nvPr>
            <p:ph type="title"/>
          </p:nvPr>
        </p:nvSpPr>
        <p:spPr>
          <a:xfrm>
            <a:off x="4387453" y="339127"/>
            <a:ext cx="15609094" cy="1949312"/>
          </a:xfrm>
          <a:prstGeom prst="rect">
            <a:avLst/>
          </a:prstGeom>
        </p:spPr>
        <p:txBody>
          <a:bodyPr/>
          <a:lstStyle/>
          <a:p>
            <a:r>
              <a:t>Example: POS tagging</a:t>
            </a:r>
          </a:p>
        </p:txBody>
      </p:sp>
      <p:sp>
        <p:nvSpPr>
          <p:cNvPr id="433" name="the/DT cat/NN sat/VBD on/IN the/DT mat/NN"/>
          <p:cNvSpPr txBox="1"/>
          <p:nvPr/>
        </p:nvSpPr>
        <p:spPr>
          <a:xfrm>
            <a:off x="6160130" y="2592936"/>
            <a:ext cx="12065820" cy="777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cat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  <a:r>
              <a:t> sat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</a:t>
            </a:r>
            <a:r>
              <a:t> 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/IN</a:t>
            </a:r>
            <a:r>
              <a:t> 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</a:p>
        </p:txBody>
      </p:sp>
      <p:graphicFrame>
        <p:nvGraphicFramePr>
          <p:cNvPr id="434" name="Table 1"/>
          <p:cNvGraphicFramePr/>
          <p:nvPr/>
        </p:nvGraphicFramePr>
        <p:xfrm>
          <a:off x="4163819" y="4855363"/>
          <a:ext cx="6684820" cy="6275815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336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6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55163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0.6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0.25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0.3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0.3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0.3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35" name="Equation"/>
              <p:cNvSpPr txBox="1"/>
              <p:nvPr/>
            </p:nvSpPr>
            <p:spPr>
              <a:xfrm>
                <a:off x="7427820" y="3506111"/>
                <a:ext cx="1223662" cy="67836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7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7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7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7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7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7400" dirty="0"/>
              </a:p>
            </p:txBody>
          </p:sp>
        </mc:Choice>
        <mc:Fallback xmlns="">
          <p:sp>
            <p:nvSpPr>
              <p:cNvPr id="43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820" y="3506111"/>
                <a:ext cx="1223662" cy="678367"/>
              </a:xfrm>
              <a:prstGeom prst="rect">
                <a:avLst/>
              </a:prstGeom>
              <a:blipFill>
                <a:blip r:embed="rId3"/>
                <a:stretch>
                  <a:fillRect r="-28856" b="-6486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6" name="Equation"/>
              <p:cNvSpPr txBox="1"/>
              <p:nvPr/>
            </p:nvSpPr>
            <p:spPr>
              <a:xfrm>
                <a:off x="2639966" y="7281541"/>
                <a:ext cx="557516" cy="71172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8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8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8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8000" dirty="0"/>
              </a:p>
            </p:txBody>
          </p:sp>
        </mc:Choice>
        <mc:Fallback xmlns="">
          <p:sp>
            <p:nvSpPr>
              <p:cNvPr id="43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966" y="7281541"/>
                <a:ext cx="557516" cy="711729"/>
              </a:xfrm>
              <a:prstGeom prst="rect">
                <a:avLst/>
              </a:prstGeom>
              <a:blipFill>
                <a:blip r:embed="rId4"/>
                <a:stretch>
                  <a:fillRect r="-35870" b="-6923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7" name="Equation"/>
              <p:cNvSpPr txBox="1"/>
              <p:nvPr/>
            </p:nvSpPr>
            <p:spPr>
              <a:xfrm>
                <a:off x="16918894" y="3578897"/>
                <a:ext cx="560185" cy="6040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6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6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sz="6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6800" dirty="0"/>
              </a:p>
            </p:txBody>
          </p:sp>
        </mc:Choice>
        <mc:Fallback xmlns="">
          <p:sp>
            <p:nvSpPr>
              <p:cNvPr id="43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8894" y="3578897"/>
                <a:ext cx="560185" cy="604038"/>
              </a:xfrm>
              <a:prstGeom prst="rect">
                <a:avLst/>
              </a:prstGeom>
              <a:blipFill>
                <a:blip r:embed="rId5"/>
                <a:stretch>
                  <a:fillRect r="-26087" b="-7070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38" name="Table 1-1"/>
          <p:cNvGraphicFramePr/>
          <p:nvPr/>
        </p:nvGraphicFramePr>
        <p:xfrm>
          <a:off x="12736579" y="4856372"/>
          <a:ext cx="7488756" cy="6275815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248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55163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39" name="Equation"/>
              <p:cNvSpPr txBox="1"/>
              <p:nvPr/>
            </p:nvSpPr>
            <p:spPr>
              <a:xfrm>
                <a:off x="2140950" y="3292158"/>
                <a:ext cx="3207911" cy="553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sz="5100" dirty="0"/>
              </a:p>
            </p:txBody>
          </p:sp>
        </mc:Choice>
        <mc:Fallback xmlns="">
          <p:sp>
            <p:nvSpPr>
              <p:cNvPr id="43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950" y="3292158"/>
                <a:ext cx="3207911" cy="553137"/>
              </a:xfrm>
              <a:prstGeom prst="rect">
                <a:avLst/>
              </a:prstGeom>
              <a:blipFill>
                <a:blip r:embed="rId6"/>
                <a:stretch>
                  <a:fillRect r="-7605" b="-3956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" name="P(the|DT, cat|NN, sat|VBD, on|IN, the|DT, mat|NN) = ??"/>
          <p:cNvSpPr txBox="1"/>
          <p:nvPr/>
        </p:nvSpPr>
        <p:spPr>
          <a:xfrm>
            <a:off x="5369216" y="11967257"/>
            <a:ext cx="13645567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t>P(the|DT, cat|NN, sat|VBD, on|IN, the|DT, mat|NN) = ??</a:t>
            </a:r>
          </a:p>
        </p:txBody>
      </p:sp>
      <p:sp>
        <p:nvSpPr>
          <p:cNvPr id="441" name="…"/>
          <p:cNvSpPr txBox="1"/>
          <p:nvPr/>
        </p:nvSpPr>
        <p:spPr>
          <a:xfrm>
            <a:off x="20750900" y="7599458"/>
            <a:ext cx="714376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…</a:t>
            </a:r>
          </a:p>
        </p:txBody>
      </p:sp>
      <p:sp>
        <p:nvSpPr>
          <p:cNvPr id="4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BBF80A-D0D8-BAD2-EC04-C7829B86CEF2}"/>
              </a:ext>
            </a:extLst>
          </p:cNvPr>
          <p:cNvSpPr txBox="1"/>
          <p:nvPr/>
        </p:nvSpPr>
        <p:spPr>
          <a:xfrm>
            <a:off x="11954103" y="3292158"/>
            <a:ext cx="3281346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i="1" dirty="0"/>
              <a:t>(preposition)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Example: POS tagging"/>
          <p:cNvSpPr txBox="1">
            <a:spLocks noGrp="1"/>
          </p:cNvSpPr>
          <p:nvPr>
            <p:ph type="title"/>
          </p:nvPr>
        </p:nvSpPr>
        <p:spPr>
          <a:xfrm>
            <a:off x="4387453" y="339127"/>
            <a:ext cx="15609094" cy="1949312"/>
          </a:xfrm>
          <a:prstGeom prst="rect">
            <a:avLst/>
          </a:prstGeom>
        </p:spPr>
        <p:txBody>
          <a:bodyPr/>
          <a:lstStyle/>
          <a:p>
            <a:r>
              <a:t>Example: POS tagging</a:t>
            </a:r>
          </a:p>
        </p:txBody>
      </p:sp>
      <p:sp>
        <p:nvSpPr>
          <p:cNvPr id="447" name="the/DT cat/NN sat/VBD on/IN the/DT mat/NN"/>
          <p:cNvSpPr txBox="1"/>
          <p:nvPr/>
        </p:nvSpPr>
        <p:spPr>
          <a:xfrm>
            <a:off x="6160130" y="2592936"/>
            <a:ext cx="12065820" cy="777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cat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  <a:r>
              <a:t> sat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</a:t>
            </a:r>
            <a:r>
              <a:t> 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/IN</a:t>
            </a:r>
            <a:r>
              <a:t> 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</a:p>
        </p:txBody>
      </p:sp>
      <p:graphicFrame>
        <p:nvGraphicFramePr>
          <p:cNvPr id="448" name="Table 1"/>
          <p:cNvGraphicFramePr/>
          <p:nvPr/>
        </p:nvGraphicFramePr>
        <p:xfrm>
          <a:off x="4163819" y="4711256"/>
          <a:ext cx="5729615" cy="54562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145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9125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0.6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0.25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0.3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0.3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0.3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49" name="Equation"/>
              <p:cNvSpPr txBox="1"/>
              <p:nvPr/>
            </p:nvSpPr>
            <p:spPr>
              <a:xfrm>
                <a:off x="6573888" y="3937374"/>
                <a:ext cx="909479" cy="5041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5500"/>
              </a:p>
            </p:txBody>
          </p:sp>
        </mc:Choice>
        <mc:Fallback xmlns="">
          <p:sp>
            <p:nvSpPr>
              <p:cNvPr id="44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888" y="3937374"/>
                <a:ext cx="909479" cy="504192"/>
              </a:xfrm>
              <a:prstGeom prst="rect">
                <a:avLst/>
              </a:prstGeom>
              <a:blipFill>
                <a:blip r:embed="rId3"/>
                <a:stretch>
                  <a:fillRect r="-28667" b="-6265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" name="Equation"/>
              <p:cNvSpPr txBox="1"/>
              <p:nvPr/>
            </p:nvSpPr>
            <p:spPr>
              <a:xfrm>
                <a:off x="3122411" y="6855997"/>
                <a:ext cx="327541" cy="41814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700"/>
              </a:p>
            </p:txBody>
          </p:sp>
        </mc:Choice>
        <mc:Fallback xmlns="">
          <p:sp>
            <p:nvSpPr>
              <p:cNvPr id="45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411" y="6855997"/>
                <a:ext cx="327541" cy="418141"/>
              </a:xfrm>
              <a:prstGeom prst="rect">
                <a:avLst/>
              </a:prstGeom>
              <a:blipFill>
                <a:blip r:embed="rId4"/>
                <a:stretch>
                  <a:fillRect r="-37037" b="-705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1" name="Equation"/>
              <p:cNvSpPr txBox="1"/>
              <p:nvPr/>
            </p:nvSpPr>
            <p:spPr>
              <a:xfrm>
                <a:off x="15234775" y="3974504"/>
                <a:ext cx="329558" cy="3553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000"/>
              </a:p>
            </p:txBody>
          </p:sp>
        </mc:Choice>
        <mc:Fallback xmlns="">
          <p:sp>
            <p:nvSpPr>
              <p:cNvPr id="45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4775" y="3974504"/>
                <a:ext cx="329558" cy="355357"/>
              </a:xfrm>
              <a:prstGeom prst="rect">
                <a:avLst/>
              </a:prstGeom>
              <a:blipFill>
                <a:blip r:embed="rId5"/>
                <a:stretch>
                  <a:fillRect r="-25926" b="-7069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52" name="Table 1-1"/>
          <p:cNvGraphicFramePr/>
          <p:nvPr/>
        </p:nvGraphicFramePr>
        <p:xfrm>
          <a:off x="12004437" y="4680319"/>
          <a:ext cx="6376296" cy="54689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062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7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7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9379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3" name="Equation"/>
              <p:cNvSpPr txBox="1"/>
              <p:nvPr/>
            </p:nvSpPr>
            <p:spPr>
              <a:xfrm>
                <a:off x="2140950" y="3292158"/>
                <a:ext cx="3207911" cy="553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)=0.8</m:t>
                      </m:r>
                    </m:oMath>
                  </m:oMathPara>
                </a14:m>
                <a:endParaRPr sz="5100"/>
              </a:p>
            </p:txBody>
          </p:sp>
        </mc:Choice>
        <mc:Fallback xmlns="">
          <p:sp>
            <p:nvSpPr>
              <p:cNvPr id="45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950" y="3292158"/>
                <a:ext cx="3207911" cy="553137"/>
              </a:xfrm>
              <a:prstGeom prst="rect">
                <a:avLst/>
              </a:prstGeom>
              <a:blipFill>
                <a:blip r:embed="rId6"/>
                <a:stretch>
                  <a:fillRect r="-7605" b="-3956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4" name="Equation"/>
              <p:cNvSpPr txBox="1"/>
              <p:nvPr/>
            </p:nvSpPr>
            <p:spPr>
              <a:xfrm>
                <a:off x="4537406" y="12911876"/>
                <a:ext cx="3026751" cy="499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=1.84∗</m:t>
                      </m:r>
                      <m:sSup>
                        <m:sSupPr>
                          <m:ctrlP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45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7406" y="12911876"/>
                <a:ext cx="3026751" cy="499195"/>
              </a:xfrm>
              <a:prstGeom prst="rect">
                <a:avLst/>
              </a:prstGeom>
              <a:blipFill>
                <a:blip r:embed="rId7"/>
                <a:stretch>
                  <a:fillRect r="-10060" b="-1463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5" name="P(the|DT, cat|NN, sat|VBD, on|IN, the|DT, mat|NN) ="/>
          <p:cNvSpPr txBox="1"/>
          <p:nvPr/>
        </p:nvSpPr>
        <p:spPr>
          <a:xfrm>
            <a:off x="2864648" y="10537025"/>
            <a:ext cx="13024182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P(the|DT, cat|NN, sat|VBD, on|IN, the|DT, mat|NN) = </a:t>
            </a:r>
          </a:p>
        </p:txBody>
      </p:sp>
      <p:pic>
        <p:nvPicPr>
          <p:cNvPr id="456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9015" y="11816264"/>
            <a:ext cx="4979225" cy="604037"/>
          </a:xfrm>
          <a:prstGeom prst="rect">
            <a:avLst/>
          </a:prstGeom>
          <a:ln w="12700">
            <a:miter lim="400000"/>
          </a:ln>
        </p:spPr>
      </p:pic>
      <p:pic>
        <p:nvPicPr>
          <p:cNvPr id="457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2912" y="11841445"/>
            <a:ext cx="5041740" cy="553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58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155490" y="11841445"/>
            <a:ext cx="5681624" cy="543205"/>
          </a:xfrm>
          <a:prstGeom prst="rect">
            <a:avLst/>
          </a:prstGeom>
          <a:ln w="12700">
            <a:miter lim="400000"/>
          </a:ln>
        </p:spPr>
      </p:pic>
      <p:sp>
        <p:nvSpPr>
          <p:cNvPr id="459" name="…"/>
          <p:cNvSpPr txBox="1"/>
          <p:nvPr/>
        </p:nvSpPr>
        <p:spPr>
          <a:xfrm>
            <a:off x="21047831" y="11724467"/>
            <a:ext cx="714376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…</a:t>
            </a:r>
          </a:p>
        </p:txBody>
      </p:sp>
      <p:sp>
        <p:nvSpPr>
          <p:cNvPr id="460" name="Rectangle"/>
          <p:cNvSpPr/>
          <p:nvPr/>
        </p:nvSpPr>
        <p:spPr>
          <a:xfrm>
            <a:off x="1761909" y="3039608"/>
            <a:ext cx="3965993" cy="1058237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1" name="Rectangle"/>
          <p:cNvSpPr/>
          <p:nvPr/>
        </p:nvSpPr>
        <p:spPr>
          <a:xfrm>
            <a:off x="13038063" y="5808226"/>
            <a:ext cx="1114900" cy="1058238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2" name="Rectangle"/>
          <p:cNvSpPr/>
          <p:nvPr/>
        </p:nvSpPr>
        <p:spPr>
          <a:xfrm>
            <a:off x="6471177" y="5845514"/>
            <a:ext cx="1114901" cy="1058237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3" name="Rectangle"/>
          <p:cNvSpPr/>
          <p:nvPr/>
        </p:nvSpPr>
        <p:spPr>
          <a:xfrm>
            <a:off x="14143172" y="6885681"/>
            <a:ext cx="1114901" cy="1058237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4" name="Rectangle"/>
          <p:cNvSpPr/>
          <p:nvPr/>
        </p:nvSpPr>
        <p:spPr>
          <a:xfrm>
            <a:off x="8806589" y="6922968"/>
            <a:ext cx="1114901" cy="1058237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5" name="Rectangle"/>
          <p:cNvSpPr/>
          <p:nvPr/>
        </p:nvSpPr>
        <p:spPr>
          <a:xfrm>
            <a:off x="15186059" y="9065643"/>
            <a:ext cx="1114900" cy="1058237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6" name="0.8"/>
          <p:cNvSpPr txBox="1"/>
          <p:nvPr/>
        </p:nvSpPr>
        <p:spPr>
          <a:xfrm>
            <a:off x="5584627" y="11204784"/>
            <a:ext cx="932308" cy="676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0.8</a:t>
            </a:r>
          </a:p>
        </p:txBody>
      </p:sp>
      <p:sp>
        <p:nvSpPr>
          <p:cNvPr id="467" name="0.5"/>
          <p:cNvSpPr txBox="1"/>
          <p:nvPr/>
        </p:nvSpPr>
        <p:spPr>
          <a:xfrm>
            <a:off x="7948691" y="11204784"/>
            <a:ext cx="932308" cy="676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0.5</a:t>
            </a:r>
          </a:p>
        </p:txBody>
      </p:sp>
      <p:sp>
        <p:nvSpPr>
          <p:cNvPr id="468" name="0.8"/>
          <p:cNvSpPr txBox="1"/>
          <p:nvPr/>
        </p:nvSpPr>
        <p:spPr>
          <a:xfrm>
            <a:off x="10760168" y="11204784"/>
            <a:ext cx="932308" cy="676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0.8</a:t>
            </a:r>
          </a:p>
        </p:txBody>
      </p:sp>
      <p:sp>
        <p:nvSpPr>
          <p:cNvPr id="469" name="0.2"/>
          <p:cNvSpPr txBox="1"/>
          <p:nvPr/>
        </p:nvSpPr>
        <p:spPr>
          <a:xfrm>
            <a:off x="13316230" y="11204784"/>
            <a:ext cx="932308" cy="676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0.2</a:t>
            </a:r>
          </a:p>
        </p:txBody>
      </p:sp>
      <p:sp>
        <p:nvSpPr>
          <p:cNvPr id="470" name="0.6"/>
          <p:cNvSpPr txBox="1"/>
          <p:nvPr/>
        </p:nvSpPr>
        <p:spPr>
          <a:xfrm>
            <a:off x="16454972" y="11251142"/>
            <a:ext cx="932308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0.6</a:t>
            </a:r>
          </a:p>
        </p:txBody>
      </p:sp>
      <p:sp>
        <p:nvSpPr>
          <p:cNvPr id="471" name="0.1"/>
          <p:cNvSpPr txBox="1"/>
          <p:nvPr/>
        </p:nvSpPr>
        <p:spPr>
          <a:xfrm>
            <a:off x="19067598" y="11204784"/>
            <a:ext cx="932308" cy="676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6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0.1</a:t>
            </a:r>
          </a:p>
        </p:txBody>
      </p:sp>
      <p:sp>
        <p:nvSpPr>
          <p:cNvPr id="472" name="Where did these numbers come from?"/>
          <p:cNvSpPr txBox="1"/>
          <p:nvPr/>
        </p:nvSpPr>
        <p:spPr>
          <a:xfrm>
            <a:off x="18533860" y="5348546"/>
            <a:ext cx="5742318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t>Where did these numbers come from?</a:t>
            </a:r>
          </a:p>
        </p:txBody>
      </p:sp>
      <p:sp>
        <p:nvSpPr>
          <p:cNvPr id="473" name="Learned from data!"/>
          <p:cNvSpPr txBox="1"/>
          <p:nvPr/>
        </p:nvSpPr>
        <p:spPr>
          <a:xfrm>
            <a:off x="18951772" y="7020985"/>
            <a:ext cx="4906494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rgbClr val="5E5E5E"/>
                </a:solidFill>
              </a:defRPr>
            </a:lvl1pPr>
          </a:lstStyle>
          <a:p>
            <a:r>
              <a:rPr dirty="0"/>
              <a:t>Learned from data!</a:t>
            </a:r>
          </a:p>
        </p:txBody>
      </p:sp>
      <p:sp>
        <p:nvSpPr>
          <p:cNvPr id="4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23D7C8E-04B5-8ACE-D4B8-30011B9A778C}"/>
              </a:ext>
            </a:extLst>
          </p:cNvPr>
          <p:cNvGrpSpPr/>
          <p:nvPr/>
        </p:nvGrpSpPr>
        <p:grpSpPr>
          <a:xfrm>
            <a:off x="1381410" y="2182650"/>
            <a:ext cx="498600" cy="975240"/>
            <a:chOff x="1381410" y="2182650"/>
            <a:chExt cx="498600" cy="97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7253F7E-2AD6-2AAC-160A-B1D91B7CBA89}"/>
                    </a:ext>
                  </a:extLst>
                </p14:cNvPr>
                <p14:cNvContentPartPr/>
                <p14:nvPr/>
              </p14:nvContentPartPr>
              <p14:xfrm>
                <a:off x="1381410" y="2266890"/>
                <a:ext cx="66600" cy="8910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7253F7E-2AD6-2AAC-160A-B1D91B7CBA8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72410" y="2257890"/>
                  <a:ext cx="84240" cy="90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D5EE25D-BE9B-D5B5-A36C-0C05A5247373}"/>
                    </a:ext>
                  </a:extLst>
                </p14:cNvPr>
                <p14:cNvContentPartPr/>
                <p14:nvPr/>
              </p14:nvContentPartPr>
              <p14:xfrm>
                <a:off x="1657170" y="2182650"/>
                <a:ext cx="222840" cy="1512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D5EE25D-BE9B-D5B5-A36C-0C05A524737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648170" y="2174010"/>
                  <a:ext cx="24048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B67E1F-73A2-33C9-075F-280767108E42}"/>
              </a:ext>
            </a:extLst>
          </p:cNvPr>
          <p:cNvGrpSpPr/>
          <p:nvPr/>
        </p:nvGrpSpPr>
        <p:grpSpPr>
          <a:xfrm>
            <a:off x="12610170" y="5258490"/>
            <a:ext cx="652320" cy="581400"/>
            <a:chOff x="12610170" y="5258490"/>
            <a:chExt cx="652320" cy="58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1AFAE1A-04E7-1308-27D6-2B4418F4E781}"/>
                    </a:ext>
                  </a:extLst>
                </p14:cNvPr>
                <p14:cNvContentPartPr/>
                <p14:nvPr/>
              </p14:nvContentPartPr>
              <p14:xfrm>
                <a:off x="12610170" y="5455770"/>
                <a:ext cx="339840" cy="384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1AFAE1A-04E7-1308-27D6-2B4418F4E78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2601530" y="5447130"/>
                  <a:ext cx="35748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A8613E3-6653-B7CF-1534-FF356C4C6467}"/>
                    </a:ext>
                  </a:extLst>
                </p14:cNvPr>
                <p14:cNvContentPartPr/>
                <p14:nvPr/>
              </p14:nvContentPartPr>
              <p14:xfrm>
                <a:off x="13142610" y="5258490"/>
                <a:ext cx="119880" cy="1519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A8613E3-6653-B7CF-1534-FF356C4C646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133970" y="5249850"/>
                  <a:ext cx="13752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718E452-F81B-375D-8BB7-FE5D99616121}"/>
              </a:ext>
            </a:extLst>
          </p:cNvPr>
          <p:cNvGrpSpPr/>
          <p:nvPr/>
        </p:nvGrpSpPr>
        <p:grpSpPr>
          <a:xfrm>
            <a:off x="7391970" y="5503290"/>
            <a:ext cx="362880" cy="480600"/>
            <a:chOff x="7391970" y="5503290"/>
            <a:chExt cx="362880" cy="48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BF5BB64-0A46-3A11-262D-2283CBB5D4C7}"/>
                    </a:ext>
                  </a:extLst>
                </p14:cNvPr>
                <p14:cNvContentPartPr/>
                <p14:nvPr/>
              </p14:nvContentPartPr>
              <p14:xfrm>
                <a:off x="7391970" y="5542530"/>
                <a:ext cx="211320" cy="441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BF5BB64-0A46-3A11-262D-2283CBB5D4C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83330" y="5533530"/>
                  <a:ext cx="22896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31178A7-0021-4B81-BBF1-625C2ECE2250}"/>
                    </a:ext>
                  </a:extLst>
                </p14:cNvPr>
                <p14:cNvContentPartPr/>
                <p14:nvPr/>
              </p14:nvContentPartPr>
              <p14:xfrm>
                <a:off x="7665210" y="5503290"/>
                <a:ext cx="89640" cy="78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31178A7-0021-4B81-BBF1-625C2ECE225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656570" y="5494650"/>
                  <a:ext cx="10728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466EBA-C6EF-5E4C-9366-AB0265DB2389}"/>
              </a:ext>
            </a:extLst>
          </p:cNvPr>
          <p:cNvGrpSpPr/>
          <p:nvPr/>
        </p:nvGrpSpPr>
        <p:grpSpPr>
          <a:xfrm>
            <a:off x="14967450" y="6423450"/>
            <a:ext cx="390240" cy="658800"/>
            <a:chOff x="14967450" y="6423450"/>
            <a:chExt cx="390240" cy="65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BBB2DB0-1F02-A899-15A0-2B1523248DAF}"/>
                    </a:ext>
                  </a:extLst>
                </p14:cNvPr>
                <p14:cNvContentPartPr/>
                <p14:nvPr/>
              </p14:nvContentPartPr>
              <p14:xfrm>
                <a:off x="14967450" y="6591210"/>
                <a:ext cx="279720" cy="3276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BBB2DB0-1F02-A899-15A0-2B1523248DA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958810" y="6582210"/>
                  <a:ext cx="29736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C92E70C-6CB9-27CE-2935-5BB7E4F97AC9}"/>
                    </a:ext>
                  </a:extLst>
                </p14:cNvPr>
                <p14:cNvContentPartPr/>
                <p14:nvPr/>
              </p14:nvContentPartPr>
              <p14:xfrm>
                <a:off x="15057090" y="6610290"/>
                <a:ext cx="87840" cy="471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C92E70C-6CB9-27CE-2935-5BB7E4F97AC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5048090" y="6601290"/>
                  <a:ext cx="10548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A102F3C-79D3-BA6B-5488-162C621C4EFE}"/>
                    </a:ext>
                  </a:extLst>
                </p14:cNvPr>
                <p14:cNvContentPartPr/>
                <p14:nvPr/>
              </p14:nvContentPartPr>
              <p14:xfrm>
                <a:off x="15212970" y="6423450"/>
                <a:ext cx="144720" cy="2052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A102F3C-79D3-BA6B-5488-162C621C4EF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204330" y="6414450"/>
                  <a:ext cx="162360" cy="22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5DAC1D-5544-2BBA-19DB-CC19A084CE4A}"/>
              </a:ext>
            </a:extLst>
          </p:cNvPr>
          <p:cNvGrpSpPr/>
          <p:nvPr/>
        </p:nvGrpSpPr>
        <p:grpSpPr>
          <a:xfrm>
            <a:off x="10042290" y="6457650"/>
            <a:ext cx="589680" cy="895320"/>
            <a:chOff x="10042290" y="6457650"/>
            <a:chExt cx="589680" cy="89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1928893-C88D-0829-FE27-CF9184C148FA}"/>
                    </a:ext>
                  </a:extLst>
                </p14:cNvPr>
                <p14:cNvContentPartPr/>
                <p14:nvPr/>
              </p14:nvContentPartPr>
              <p14:xfrm>
                <a:off x="10042290" y="6648450"/>
                <a:ext cx="287280" cy="704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1928893-C88D-0829-FE27-CF9184C148F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033290" y="6639450"/>
                  <a:ext cx="304920" cy="72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77E642B-BCDE-EB5D-101A-BF583AACC311}"/>
                    </a:ext>
                  </a:extLst>
                </p14:cNvPr>
                <p14:cNvContentPartPr/>
                <p14:nvPr/>
              </p14:nvContentPartPr>
              <p14:xfrm>
                <a:off x="10115370" y="6753930"/>
                <a:ext cx="263520" cy="658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77E642B-BCDE-EB5D-101A-BF583AACC31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106370" y="6745290"/>
                  <a:ext cx="281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424191C-20A4-CA01-A182-3CB97CAD1F5C}"/>
                    </a:ext>
                  </a:extLst>
                </p14:cNvPr>
                <p14:cNvContentPartPr/>
                <p14:nvPr/>
              </p14:nvContentPartPr>
              <p14:xfrm>
                <a:off x="10458450" y="6457650"/>
                <a:ext cx="173520" cy="1566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424191C-20A4-CA01-A182-3CB97CAD1F5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449450" y="6449010"/>
                  <a:ext cx="191160" cy="17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5A3B22-7799-1D2A-3558-803D28F3AA83}"/>
              </a:ext>
            </a:extLst>
          </p:cNvPr>
          <p:cNvGrpSpPr/>
          <p:nvPr/>
        </p:nvGrpSpPr>
        <p:grpSpPr>
          <a:xfrm>
            <a:off x="15859890" y="9811410"/>
            <a:ext cx="369000" cy="736920"/>
            <a:chOff x="15859890" y="9811410"/>
            <a:chExt cx="369000" cy="73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3F7960D-E83F-B023-EF09-DA152F558FF9}"/>
                    </a:ext>
                  </a:extLst>
                </p14:cNvPr>
                <p14:cNvContentPartPr/>
                <p14:nvPr/>
              </p14:nvContentPartPr>
              <p14:xfrm>
                <a:off x="15859890" y="10001130"/>
                <a:ext cx="200160" cy="5472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3F7960D-E83F-B023-EF09-DA152F558FF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5851250" y="9992130"/>
                  <a:ext cx="217800" cy="56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3BAB00F-F5BB-031B-C344-176D18251FA0}"/>
                    </a:ext>
                  </a:extLst>
                </p14:cNvPr>
                <p14:cNvContentPartPr/>
                <p14:nvPr/>
              </p14:nvContentPartPr>
              <p14:xfrm>
                <a:off x="16093530" y="9811410"/>
                <a:ext cx="135360" cy="168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3BAB00F-F5BB-031B-C344-176D18251FA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6084530" y="9802410"/>
                  <a:ext cx="153000" cy="185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" grpId="0" animBg="1" advAuto="0"/>
      <p:bldP spid="456" grpId="0" animBg="1" advAuto="0"/>
      <p:bldP spid="457" grpId="0" animBg="1" advAuto="0"/>
      <p:bldP spid="458" grpId="0" animBg="1" advAuto="0"/>
      <p:bldP spid="459" grpId="0" animBg="1" advAuto="0"/>
      <p:bldP spid="460" grpId="0" animBg="1" advAuto="0"/>
      <p:bldP spid="461" grpId="0" animBg="1" advAuto="0"/>
      <p:bldP spid="462" grpId="0" animBg="1" advAuto="0"/>
      <p:bldP spid="463" grpId="0" animBg="1" advAuto="0"/>
      <p:bldP spid="464" grpId="0" animBg="1" advAuto="0"/>
      <p:bldP spid="465" grpId="0" animBg="1" advAuto="0"/>
      <p:bldP spid="466" grpId="0" animBg="1" advAuto="0"/>
      <p:bldP spid="467" grpId="0" animBg="1" advAuto="0"/>
      <p:bldP spid="468" grpId="0" animBg="1" advAuto="0"/>
      <p:bldP spid="469" grpId="0" animBg="1" advAuto="0"/>
      <p:bldP spid="470" grpId="0" animBg="1" advAuto="0"/>
      <p:bldP spid="471" grpId="0" animBg="1" advAuto="0"/>
      <p:bldP spid="472" grpId="0" animBg="1" advAuto="0"/>
      <p:bldP spid="473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Learning for HMMs"/>
          <p:cNvSpPr txBox="1">
            <a:spLocks noGrp="1"/>
          </p:cNvSpPr>
          <p:nvPr>
            <p:ph type="title"/>
          </p:nvPr>
        </p:nvSpPr>
        <p:spPr>
          <a:xfrm>
            <a:off x="4180725" y="5065971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rPr dirty="0"/>
              <a:t>Learning for HMMs</a:t>
            </a:r>
          </a:p>
        </p:txBody>
      </p:sp>
      <p:sp>
        <p:nvSpPr>
          <p:cNvPr id="4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Learning from fully observed data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Learning from fully observed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2" name="Maximum likelihood estimate: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13426020" y="3661171"/>
                <a:ext cx="6570527" cy="8822533"/>
              </a:xfrm>
              <a:prstGeom prst="rect">
                <a:avLst/>
              </a:prstGeom>
            </p:spPr>
            <p:txBody>
              <a:bodyPr anchor="t"/>
              <a:lstStyle/>
              <a:p>
                <a:r>
                  <a:t>Maximum likelihood estimate:</a:t>
                </a:r>
              </a:p>
              <a:p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/>
              </a:p>
              <a:p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sz="4500"/>
              </a:p>
            </p:txBody>
          </p:sp>
        </mc:Choice>
        <mc:Fallback xmlns="">
          <p:sp>
            <p:nvSpPr>
              <p:cNvPr id="482" name="Maximum likelihood estimate: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13426020" y="3661171"/>
                <a:ext cx="6570527" cy="8822533"/>
              </a:xfrm>
              <a:prstGeom prst="rect">
                <a:avLst/>
              </a:prstGeom>
              <a:blipFill>
                <a:blip r:embed="rId2"/>
                <a:stretch>
                  <a:fillRect l="-5751" t="-3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601" y="2930014"/>
            <a:ext cx="16662798" cy="9447611"/>
          </a:xfrm>
          <a:prstGeom prst="rect">
            <a:avLst/>
          </a:prstGeom>
          <a:ln w="12700">
            <a:miter lim="400000"/>
          </a:ln>
        </p:spPr>
      </p:pic>
      <p:sp>
        <p:nvSpPr>
          <p:cNvPr id="484" name="Fully labeled!  All tags are known during training"/>
          <p:cNvSpPr txBox="1"/>
          <p:nvPr/>
        </p:nvSpPr>
        <p:spPr>
          <a:xfrm>
            <a:off x="10279238" y="2123416"/>
            <a:ext cx="7048006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Fully labeled!  All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tags</a:t>
            </a:r>
            <a:r>
              <a:t> are known during training</a:t>
            </a:r>
          </a:p>
        </p:txBody>
      </p:sp>
      <p:sp>
        <p:nvSpPr>
          <p:cNvPr id="4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601" y="2930014"/>
            <a:ext cx="16662798" cy="944761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8" name="Maximum likelihood estimate: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13426020" y="3661171"/>
                <a:ext cx="6570527" cy="8822533"/>
              </a:xfrm>
              <a:prstGeom prst="rect">
                <a:avLst/>
              </a:prstGeom>
              <a:solidFill>
                <a:srgbClr val="E0F3FD"/>
              </a:solidFill>
              <a:ln>
                <a:solidFill>
                  <a:srgbClr val="929292"/>
                </a:solidFill>
              </a:ln>
            </p:spPr>
            <p:txBody>
              <a:bodyPr lIns="321468" tIns="321468" rIns="321468" bIns="321468" anchor="t"/>
              <a:lstStyle/>
              <a:p>
                <a:pPr marL="142875" indent="0">
                  <a:buSzTx/>
                  <a:buNone/>
                </a:pPr>
                <a:r>
                  <a:t>Maximum likelihood estimate:</a:t>
                </a:r>
              </a:p>
              <a:p>
                <a:pPr marL="142875" indent="0" algn="ctr"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/>
              </a:p>
              <a:p>
                <a:pPr marL="142875" indent="0" algn="ctr">
                  <a:buSzTx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488" name="Maximum likelihood estimate: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13426020" y="3661171"/>
                <a:ext cx="6570527" cy="88225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92929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9" name="Learning from fully observed data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Learning from fully observed data</a:t>
            </a:r>
          </a:p>
        </p:txBody>
      </p:sp>
      <p:sp>
        <p:nvSpPr>
          <p:cNvPr id="490" name="Easy!"/>
          <p:cNvSpPr txBox="1"/>
          <p:nvPr/>
        </p:nvSpPr>
        <p:spPr>
          <a:xfrm>
            <a:off x="14156816" y="2901029"/>
            <a:ext cx="4989499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Easy!</a:t>
            </a:r>
          </a:p>
        </p:txBody>
      </p:sp>
      <p:sp>
        <p:nvSpPr>
          <p:cNvPr id="4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3" name="Table 1"/>
          <p:cNvGraphicFramePr/>
          <p:nvPr/>
        </p:nvGraphicFramePr>
        <p:xfrm>
          <a:off x="3160519" y="4711256"/>
          <a:ext cx="5729615" cy="54562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145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9125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94" name="Table 1-1"/>
          <p:cNvGraphicFramePr/>
          <p:nvPr/>
        </p:nvGraphicFramePr>
        <p:xfrm>
          <a:off x="11001137" y="4680319"/>
          <a:ext cx="10773762" cy="54689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972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63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9379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a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cleaned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chair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man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5" name="a/DT man/NN cleaned/VBD the/DT mat/NN…"/>
          <p:cNvSpPr txBox="1"/>
          <p:nvPr/>
        </p:nvSpPr>
        <p:spPr>
          <a:xfrm>
            <a:off x="5039716" y="10904723"/>
            <a:ext cx="13122286" cy="173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a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  <a:r>
              <a:t> cleaned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</a:t>
            </a:r>
            <a:r>
              <a:t> 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</a:p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cat/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NN</a:t>
            </a:r>
            <a:r>
              <a:t> sat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 </a:t>
            </a:r>
            <a:r>
              <a:t>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/IN </a:t>
            </a: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 </a:t>
            </a:r>
            <a:r>
              <a:t>chair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6" name="Equation"/>
              <p:cNvSpPr txBox="1"/>
              <p:nvPr/>
            </p:nvSpPr>
            <p:spPr>
              <a:xfrm>
                <a:off x="5818238" y="3707112"/>
                <a:ext cx="909479" cy="5041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5500" dirty="0"/>
              </a:p>
            </p:txBody>
          </p:sp>
        </mc:Choice>
        <mc:Fallback xmlns="">
          <p:sp>
            <p:nvSpPr>
              <p:cNvPr id="49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238" y="3707112"/>
                <a:ext cx="909479" cy="504192"/>
              </a:xfrm>
              <a:prstGeom prst="rect">
                <a:avLst/>
              </a:prstGeom>
              <a:blipFill>
                <a:blip r:embed="rId2"/>
                <a:stretch>
                  <a:fillRect r="-28667" b="-6265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7" name="Equation"/>
              <p:cNvSpPr txBox="1"/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700"/>
              </a:p>
            </p:txBody>
          </p:sp>
        </mc:Choice>
        <mc:Fallback xmlns="">
          <p:sp>
            <p:nvSpPr>
              <p:cNvPr id="49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blipFill>
                <a:blip r:embed="rId3"/>
                <a:stretch>
                  <a:fillRect r="-39623" b="-705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8" name="Equation"/>
              <p:cNvSpPr txBox="1"/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000"/>
              </a:p>
            </p:txBody>
          </p:sp>
        </mc:Choice>
        <mc:Fallback xmlns="">
          <p:sp>
            <p:nvSpPr>
              <p:cNvPr id="49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blipFill>
                <a:blip r:embed="rId4"/>
                <a:stretch>
                  <a:fillRect r="-25926" b="-7069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9" name="Equation"/>
              <p:cNvSpPr txBox="1"/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sz="5100"/>
              </a:p>
            </p:txBody>
          </p:sp>
        </mc:Choice>
        <mc:Fallback xmlns="">
          <p:sp>
            <p:nvSpPr>
              <p:cNvPr id="49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blipFill>
                <a:blip r:embed="rId5"/>
                <a:stretch>
                  <a:fillRect r="-2296" b="-572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0" name="Training corpus:"/>
          <p:cNvSpPr txBox="1"/>
          <p:nvPr/>
        </p:nvSpPr>
        <p:spPr>
          <a:xfrm>
            <a:off x="527291" y="11376096"/>
            <a:ext cx="414037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Training corpus:</a:t>
            </a:r>
          </a:p>
        </p:txBody>
      </p:sp>
      <p:sp>
        <p:nvSpPr>
          <p:cNvPr id="501" name="Estimating probabil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Estimating probabilities</a:t>
            </a:r>
          </a:p>
        </p:txBody>
      </p:sp>
      <p:sp>
        <p:nvSpPr>
          <p:cNvPr id="5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" grpId="0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Estimating probabil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Estimating probabilities</a:t>
            </a:r>
          </a:p>
        </p:txBody>
      </p:sp>
      <p:graphicFrame>
        <p:nvGraphicFramePr>
          <p:cNvPr id="505" name="Table 1"/>
          <p:cNvGraphicFramePr/>
          <p:nvPr/>
        </p:nvGraphicFramePr>
        <p:xfrm>
          <a:off x="3160519" y="4711256"/>
          <a:ext cx="5729615" cy="54562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145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9125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06" name="Table 1-1"/>
          <p:cNvGraphicFramePr/>
          <p:nvPr/>
        </p:nvGraphicFramePr>
        <p:xfrm>
          <a:off x="11001137" y="4680319"/>
          <a:ext cx="10773762" cy="54689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972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63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9379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a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cleaned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chair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man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3/4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07" name="a/DT man/NN cleaned/VBD the/DT mat/NN…"/>
          <p:cNvSpPr txBox="1"/>
          <p:nvPr/>
        </p:nvSpPr>
        <p:spPr>
          <a:xfrm>
            <a:off x="5039716" y="10904723"/>
            <a:ext cx="13122286" cy="173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a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  <a:r>
              <a:t> cleaned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</a:t>
            </a:r>
            <a:r>
              <a:t> 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</a:p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cat/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NN</a:t>
            </a:r>
            <a:r>
              <a:t> sat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 </a:t>
            </a:r>
            <a:r>
              <a:t>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/IN </a:t>
            </a: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 </a:t>
            </a:r>
            <a:r>
              <a:t>chair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8" name="Equation"/>
              <p:cNvSpPr txBox="1"/>
              <p:nvPr/>
            </p:nvSpPr>
            <p:spPr>
              <a:xfrm>
                <a:off x="5715246" y="3625841"/>
                <a:ext cx="909479" cy="5041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5500" dirty="0"/>
              </a:p>
            </p:txBody>
          </p:sp>
        </mc:Choice>
        <mc:Fallback xmlns="">
          <p:sp>
            <p:nvSpPr>
              <p:cNvPr id="50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246" y="3625841"/>
                <a:ext cx="909479" cy="504192"/>
              </a:xfrm>
              <a:prstGeom prst="rect">
                <a:avLst/>
              </a:prstGeom>
              <a:blipFill>
                <a:blip r:embed="rId2"/>
                <a:stretch>
                  <a:fillRect r="-28859" b="-6463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9" name="Equation"/>
              <p:cNvSpPr txBox="1"/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700"/>
              </a:p>
            </p:txBody>
          </p:sp>
        </mc:Choice>
        <mc:Fallback xmlns="">
          <p:sp>
            <p:nvSpPr>
              <p:cNvPr id="50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blipFill>
                <a:blip r:embed="rId3"/>
                <a:stretch>
                  <a:fillRect r="-39623" b="-705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Equation"/>
              <p:cNvSpPr txBox="1"/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000"/>
              </a:p>
            </p:txBody>
          </p:sp>
        </mc:Choice>
        <mc:Fallback xmlns="">
          <p:sp>
            <p:nvSpPr>
              <p:cNvPr id="51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blipFill>
                <a:blip r:embed="rId4"/>
                <a:stretch>
                  <a:fillRect r="-25926" b="-7069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1" name="Equation"/>
              <p:cNvSpPr txBox="1"/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sz="5100"/>
              </a:p>
            </p:txBody>
          </p:sp>
        </mc:Choice>
        <mc:Fallback xmlns="">
          <p:sp>
            <p:nvSpPr>
              <p:cNvPr id="51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blipFill>
                <a:blip r:embed="rId5"/>
                <a:stretch>
                  <a:fillRect r="-2296" b="-572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" name="Training corpus:"/>
          <p:cNvSpPr txBox="1"/>
          <p:nvPr/>
        </p:nvSpPr>
        <p:spPr>
          <a:xfrm>
            <a:off x="527291" y="11376096"/>
            <a:ext cx="414037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Training corpus:</a:t>
            </a:r>
          </a:p>
        </p:txBody>
      </p:sp>
      <p:sp>
        <p:nvSpPr>
          <p:cNvPr id="513" name="Rectangle"/>
          <p:cNvSpPr/>
          <p:nvPr/>
        </p:nvSpPr>
        <p:spPr>
          <a:xfrm>
            <a:off x="5715246" y="10774835"/>
            <a:ext cx="1675818" cy="996679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4" name="Rectangle"/>
          <p:cNvSpPr/>
          <p:nvPr/>
        </p:nvSpPr>
        <p:spPr>
          <a:xfrm>
            <a:off x="5421243" y="11921252"/>
            <a:ext cx="1953315" cy="835696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5" name="Rectangle"/>
          <p:cNvSpPr/>
          <p:nvPr/>
        </p:nvSpPr>
        <p:spPr>
          <a:xfrm>
            <a:off x="13293418" y="11895852"/>
            <a:ext cx="1953314" cy="835696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6" name="Rectangle"/>
          <p:cNvSpPr/>
          <p:nvPr/>
        </p:nvSpPr>
        <p:spPr>
          <a:xfrm>
            <a:off x="13186185" y="10855326"/>
            <a:ext cx="1953315" cy="835696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7" name="Rectangle"/>
          <p:cNvSpPr/>
          <p:nvPr/>
        </p:nvSpPr>
        <p:spPr>
          <a:xfrm>
            <a:off x="11892961" y="5757441"/>
            <a:ext cx="1034507" cy="1058238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8" name="Rectangle"/>
          <p:cNvSpPr/>
          <p:nvPr/>
        </p:nvSpPr>
        <p:spPr>
          <a:xfrm>
            <a:off x="16792365" y="5757441"/>
            <a:ext cx="1034507" cy="1058238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" grpId="0" animBg="1" advAuto="0"/>
      <p:bldP spid="514" grpId="0" animBg="1" advAuto="0"/>
      <p:bldP spid="515" grpId="0" animBg="1" advAuto="0"/>
      <p:bldP spid="516" grpId="0" animBg="1" advAuto="0"/>
      <p:bldP spid="517" grpId="0" animBg="1" advAuto="0"/>
      <p:bldP spid="518" grpId="0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Estimating probabil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Estimating probabilities</a:t>
            </a:r>
          </a:p>
        </p:txBody>
      </p:sp>
      <p:graphicFrame>
        <p:nvGraphicFramePr>
          <p:cNvPr id="522" name="Table 1"/>
          <p:cNvGraphicFramePr/>
          <p:nvPr/>
        </p:nvGraphicFramePr>
        <p:xfrm>
          <a:off x="3160519" y="4711256"/>
          <a:ext cx="5729615" cy="54562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145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9125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23" name="Table 1-1"/>
          <p:cNvGraphicFramePr/>
          <p:nvPr/>
        </p:nvGraphicFramePr>
        <p:xfrm>
          <a:off x="11001137" y="4680319"/>
          <a:ext cx="10773762" cy="54689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972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63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9379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a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cleaned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chair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man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3/4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4" name="a/DT man/NN cleaned/VBD the/DT mat/NN…"/>
          <p:cNvSpPr txBox="1"/>
          <p:nvPr/>
        </p:nvSpPr>
        <p:spPr>
          <a:xfrm>
            <a:off x="5039716" y="10904723"/>
            <a:ext cx="13122286" cy="173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a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  <a:r>
              <a:t> cleaned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</a:t>
            </a:r>
            <a:r>
              <a:t> 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</a:p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cat/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NN</a:t>
            </a:r>
            <a:r>
              <a:t> sat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 </a:t>
            </a:r>
            <a:r>
              <a:t>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/IN </a:t>
            </a: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 </a:t>
            </a:r>
            <a:r>
              <a:t>chair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5" name="Equation"/>
              <p:cNvSpPr txBox="1"/>
              <p:nvPr/>
            </p:nvSpPr>
            <p:spPr>
              <a:xfrm>
                <a:off x="5570586" y="3676046"/>
                <a:ext cx="909479" cy="5041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5500" dirty="0"/>
              </a:p>
            </p:txBody>
          </p:sp>
        </mc:Choice>
        <mc:Fallback xmlns="">
          <p:sp>
            <p:nvSpPr>
              <p:cNvPr id="52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0586" y="3676046"/>
                <a:ext cx="909479" cy="504192"/>
              </a:xfrm>
              <a:prstGeom prst="rect">
                <a:avLst/>
              </a:prstGeom>
              <a:blipFill>
                <a:blip r:embed="rId2"/>
                <a:stretch>
                  <a:fillRect r="-29530" b="-6265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6" name="Equation"/>
              <p:cNvSpPr txBox="1"/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700"/>
              </a:p>
            </p:txBody>
          </p:sp>
        </mc:Choice>
        <mc:Fallback xmlns="">
          <p:sp>
            <p:nvSpPr>
              <p:cNvPr id="52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blipFill>
                <a:blip r:embed="rId3"/>
                <a:stretch>
                  <a:fillRect r="-39623" b="-705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7" name="Equation"/>
              <p:cNvSpPr txBox="1"/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000"/>
              </a:p>
            </p:txBody>
          </p:sp>
        </mc:Choice>
        <mc:Fallback xmlns="">
          <p:sp>
            <p:nvSpPr>
              <p:cNvPr id="52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blipFill>
                <a:blip r:embed="rId4"/>
                <a:stretch>
                  <a:fillRect r="-25926" b="-7069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8" name="Equation"/>
              <p:cNvSpPr txBox="1"/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sz="5100"/>
              </a:p>
            </p:txBody>
          </p:sp>
        </mc:Choice>
        <mc:Fallback xmlns="">
          <p:sp>
            <p:nvSpPr>
              <p:cNvPr id="52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blipFill>
                <a:blip r:embed="rId5"/>
                <a:stretch>
                  <a:fillRect r="-2296" b="-572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9" name="Training corpus:"/>
          <p:cNvSpPr txBox="1"/>
          <p:nvPr/>
        </p:nvSpPr>
        <p:spPr>
          <a:xfrm>
            <a:off x="527291" y="11376096"/>
            <a:ext cx="414037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Training corpus:</a:t>
            </a:r>
          </a:p>
        </p:txBody>
      </p:sp>
      <p:sp>
        <p:nvSpPr>
          <p:cNvPr id="5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Estimating probabil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Estimating probabilities</a:t>
            </a:r>
          </a:p>
        </p:txBody>
      </p:sp>
      <p:graphicFrame>
        <p:nvGraphicFramePr>
          <p:cNvPr id="533" name="Table 1"/>
          <p:cNvGraphicFramePr/>
          <p:nvPr/>
        </p:nvGraphicFramePr>
        <p:xfrm>
          <a:off x="3160519" y="4711256"/>
          <a:ext cx="5729615" cy="54562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145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5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9125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34" name="Table 1-1"/>
          <p:cNvGraphicFramePr/>
          <p:nvPr/>
        </p:nvGraphicFramePr>
        <p:xfrm>
          <a:off x="11001137" y="4680319"/>
          <a:ext cx="10773762" cy="54689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972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63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9379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a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cleaned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chair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man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3/4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5" name="a/DT man/NN cleaned/VBD the/DT mat/NN…"/>
          <p:cNvSpPr txBox="1"/>
          <p:nvPr/>
        </p:nvSpPr>
        <p:spPr>
          <a:xfrm>
            <a:off x="5039716" y="10904723"/>
            <a:ext cx="13122286" cy="173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a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  <a:r>
              <a:t> cleaned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</a:t>
            </a:r>
            <a:r>
              <a:t> 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</a:p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cat/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NN</a:t>
            </a:r>
            <a:r>
              <a:t> sat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 </a:t>
            </a:r>
            <a:r>
              <a:t>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/IN </a:t>
            </a: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 </a:t>
            </a:r>
            <a:r>
              <a:t>chair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6" name="Equation"/>
              <p:cNvSpPr txBox="1"/>
              <p:nvPr/>
            </p:nvSpPr>
            <p:spPr>
              <a:xfrm>
                <a:off x="5570586" y="3707112"/>
                <a:ext cx="909479" cy="5041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5500" dirty="0"/>
              </a:p>
            </p:txBody>
          </p:sp>
        </mc:Choice>
        <mc:Fallback xmlns="">
          <p:sp>
            <p:nvSpPr>
              <p:cNvPr id="53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0586" y="3707112"/>
                <a:ext cx="909479" cy="504192"/>
              </a:xfrm>
              <a:prstGeom prst="rect">
                <a:avLst/>
              </a:prstGeom>
              <a:blipFill>
                <a:blip r:embed="rId2"/>
                <a:stretch>
                  <a:fillRect r="-29530" b="-6265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7" name="Equation"/>
              <p:cNvSpPr txBox="1"/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700"/>
              </a:p>
            </p:txBody>
          </p:sp>
        </mc:Choice>
        <mc:Fallback xmlns="">
          <p:sp>
            <p:nvSpPr>
              <p:cNvPr id="53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blipFill>
                <a:blip r:embed="rId3"/>
                <a:stretch>
                  <a:fillRect r="-39623" b="-705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8" name="Equation"/>
              <p:cNvSpPr txBox="1"/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000"/>
              </a:p>
            </p:txBody>
          </p:sp>
        </mc:Choice>
        <mc:Fallback xmlns="">
          <p:sp>
            <p:nvSpPr>
              <p:cNvPr id="53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blipFill>
                <a:blip r:embed="rId4"/>
                <a:stretch>
                  <a:fillRect r="-25926" b="-7069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9" name="Equation"/>
              <p:cNvSpPr txBox="1"/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sz="5100"/>
              </a:p>
            </p:txBody>
          </p:sp>
        </mc:Choice>
        <mc:Fallback xmlns="">
          <p:sp>
            <p:nvSpPr>
              <p:cNvPr id="53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blipFill>
                <a:blip r:embed="rId5"/>
                <a:stretch>
                  <a:fillRect r="-2296" b="-572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0" name="Training corpus:"/>
          <p:cNvSpPr txBox="1"/>
          <p:nvPr/>
        </p:nvSpPr>
        <p:spPr>
          <a:xfrm>
            <a:off x="527291" y="11376096"/>
            <a:ext cx="414037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Training corpus:</a:t>
            </a:r>
          </a:p>
        </p:txBody>
      </p:sp>
      <p:sp>
        <p:nvSpPr>
          <p:cNvPr id="541" name="Rectangle"/>
          <p:cNvSpPr/>
          <p:nvPr/>
        </p:nvSpPr>
        <p:spPr>
          <a:xfrm>
            <a:off x="9606883" y="10855326"/>
            <a:ext cx="5499314" cy="835696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2" name="Rectangle"/>
          <p:cNvSpPr/>
          <p:nvPr/>
        </p:nvSpPr>
        <p:spPr>
          <a:xfrm>
            <a:off x="9361039" y="11802583"/>
            <a:ext cx="3924436" cy="835696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3" name="Rectangle"/>
          <p:cNvSpPr/>
          <p:nvPr/>
        </p:nvSpPr>
        <p:spPr>
          <a:xfrm>
            <a:off x="6623432" y="9083880"/>
            <a:ext cx="1034507" cy="1058237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4" name="Rectangle"/>
          <p:cNvSpPr/>
          <p:nvPr/>
        </p:nvSpPr>
        <p:spPr>
          <a:xfrm>
            <a:off x="4339374" y="9083880"/>
            <a:ext cx="1034507" cy="1058237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" grpId="0" animBg="1" advAuto="0"/>
      <p:bldP spid="542" grpId="0" animBg="1" advAuto="0"/>
      <p:bldP spid="543" grpId="0" animBg="1" advAuto="0"/>
      <p:bldP spid="544" grpId="0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Estimating probabil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Estimating probabilities</a:t>
            </a:r>
          </a:p>
        </p:txBody>
      </p:sp>
      <p:graphicFrame>
        <p:nvGraphicFramePr>
          <p:cNvPr id="548" name="Table 1"/>
          <p:cNvGraphicFramePr/>
          <p:nvPr/>
        </p:nvGraphicFramePr>
        <p:xfrm>
          <a:off x="3160519" y="4711256"/>
          <a:ext cx="6190346" cy="54562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997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30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9125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EOS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4/4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2/4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2/4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125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49" name="Table 1-1"/>
          <p:cNvGraphicFramePr/>
          <p:nvPr/>
        </p:nvGraphicFramePr>
        <p:xfrm>
          <a:off x="11001137" y="4680319"/>
          <a:ext cx="10773762" cy="5468960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972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7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63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91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93792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a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cleaned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chair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man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3/4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1/4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792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1/2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50" name="a/DT man/NN cleaned/VBD the/DT mat/NN…"/>
          <p:cNvSpPr txBox="1"/>
          <p:nvPr/>
        </p:nvSpPr>
        <p:spPr>
          <a:xfrm>
            <a:off x="5039716" y="10904723"/>
            <a:ext cx="13122286" cy="173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a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  <a:r>
              <a:t> cleaned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</a:t>
            </a:r>
            <a:r>
              <a:t> 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mat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</a:t>
            </a:r>
          </a:p>
          <a:p>
            <a:pPr>
              <a:lnSpc>
                <a:spcPct val="150000"/>
              </a:lnSpc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</a:t>
            </a:r>
            <a:r>
              <a:t> cat/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NN</a:t>
            </a:r>
            <a:r>
              <a:t> sat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/VBD </a:t>
            </a:r>
            <a:r>
              <a:t>on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/IN </a:t>
            </a:r>
            <a:r>
              <a:t>the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/DT </a:t>
            </a:r>
            <a:r>
              <a:t>chair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/NN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1" name="Equation"/>
              <p:cNvSpPr txBox="1"/>
              <p:nvPr/>
            </p:nvSpPr>
            <p:spPr>
              <a:xfrm>
                <a:off x="5800952" y="3532608"/>
                <a:ext cx="909479" cy="5041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5500" dirty="0"/>
              </a:p>
            </p:txBody>
          </p:sp>
        </mc:Choice>
        <mc:Fallback xmlns="">
          <p:sp>
            <p:nvSpPr>
              <p:cNvPr id="55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952" y="3532608"/>
                <a:ext cx="909479" cy="504192"/>
              </a:xfrm>
              <a:prstGeom prst="rect">
                <a:avLst/>
              </a:prstGeom>
              <a:blipFill>
                <a:blip r:embed="rId2"/>
                <a:stretch>
                  <a:fillRect r="-28859" b="-6385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2" name="Equation"/>
              <p:cNvSpPr txBox="1"/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4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700"/>
              </a:p>
            </p:txBody>
          </p:sp>
        </mc:Choice>
        <mc:Fallback xmlns="">
          <p:sp>
            <p:nvSpPr>
              <p:cNvPr id="55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111" y="6855997"/>
                <a:ext cx="327541" cy="418141"/>
              </a:xfrm>
              <a:prstGeom prst="rect">
                <a:avLst/>
              </a:prstGeom>
              <a:blipFill>
                <a:blip r:embed="rId3"/>
                <a:stretch>
                  <a:fillRect r="-39623" b="-705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3" name="Equation"/>
              <p:cNvSpPr txBox="1"/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4000"/>
              </a:p>
            </p:txBody>
          </p:sp>
        </mc:Choice>
        <mc:Fallback xmlns="">
          <p:sp>
            <p:nvSpPr>
              <p:cNvPr id="55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3243" y="3855947"/>
                <a:ext cx="329559" cy="355357"/>
              </a:xfrm>
              <a:prstGeom prst="rect">
                <a:avLst/>
              </a:prstGeom>
              <a:blipFill>
                <a:blip r:embed="rId4"/>
                <a:stretch>
                  <a:fillRect r="-25926" b="-7069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4" name="Equation"/>
              <p:cNvSpPr txBox="1"/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sz="5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sz="5100"/>
              </a:p>
            </p:txBody>
          </p:sp>
        </mc:Choice>
        <mc:Fallback xmlns="">
          <p:sp>
            <p:nvSpPr>
              <p:cNvPr id="55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62" y="2593607"/>
                <a:ext cx="2919037" cy="1380898"/>
              </a:xfrm>
              <a:prstGeom prst="rect">
                <a:avLst/>
              </a:prstGeom>
              <a:blipFill>
                <a:blip r:embed="rId5"/>
                <a:stretch>
                  <a:fillRect r="-2296" b="-572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5" name="Training corpus:"/>
          <p:cNvSpPr txBox="1"/>
          <p:nvPr/>
        </p:nvSpPr>
        <p:spPr>
          <a:xfrm>
            <a:off x="527291" y="11376096"/>
            <a:ext cx="414037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Training corpus:</a:t>
            </a:r>
          </a:p>
        </p:txBody>
      </p:sp>
      <p:sp>
        <p:nvSpPr>
          <p:cNvPr id="5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Learning from partially observable data…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Learning from partially observable data</a:t>
            </a:r>
          </a:p>
          <a:p>
            <a:r>
              <a:t>(unsupervised learning)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9" name="EM: Expectation-Maximization algorithm…"/>
              <p:cNvSpPr txBox="1"/>
              <p:nvPr/>
            </p:nvSpPr>
            <p:spPr>
              <a:xfrm>
                <a:off x="11040011" y="3367872"/>
                <a:ext cx="12600601" cy="9535985"/>
              </a:xfrm>
              <a:prstGeom prst="rect">
                <a:avLst/>
              </a:prstGeom>
              <a:solidFill>
                <a:srgbClr val="E0F3FD"/>
              </a:solidFill>
              <a:ln w="12700">
                <a:solidFill>
                  <a:srgbClr val="929292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321468" tIns="321468" rIns="321468" bIns="321468">
                <a:normAutofit/>
              </a:bodyPr>
              <a:lstStyle/>
              <a:p>
                <a:pPr marL="128587" algn="l" defTabSz="739378">
                  <a:lnSpc>
                    <a:spcPct val="120000"/>
                  </a:lnSpc>
                  <a:spcBef>
                    <a:spcPts val="6300"/>
                  </a:spcBef>
                  <a:defRPr sz="3959" b="1"/>
                </a:pPr>
                <a:r>
                  <a:t>EM: Expectation-Maximization algorithm</a:t>
                </a:r>
              </a:p>
              <a:p>
                <a:pPr marL="128587" algn="l" defTabSz="739378">
                  <a:lnSpc>
                    <a:spcPct val="120000"/>
                  </a:lnSpc>
                  <a:spcBef>
                    <a:spcPts val="2700"/>
                  </a:spcBef>
                  <a:defRPr sz="3959"/>
                </a:pPr>
                <a:r>
                  <a:t>Initialize parameters to some random values</a:t>
                </a:r>
              </a:p>
              <a:p>
                <a:pPr marL="128587" algn="l" defTabSz="739378">
                  <a:lnSpc>
                    <a:spcPct val="120000"/>
                  </a:lnSpc>
                  <a:spcBef>
                    <a:spcPts val="2700"/>
                  </a:spcBef>
                  <a:defRPr sz="3959"/>
                </a:pPr>
                <a:r>
                  <a:t>E-Step: Compute </a:t>
                </a:r>
                <a:r>
                  <a:rPr b="1"/>
                  <a:t>expected</a:t>
                </a:r>
                <a:r>
                  <a:t> counts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bar>
                  </m:oMath>
                </a14:m>
                <a:r>
                  <a:t> using current parameters</a:t>
                </a:r>
              </a:p>
              <a:p>
                <a:pPr marL="128587" algn="l" defTabSz="739378">
                  <a:lnSpc>
                    <a:spcPct val="120000"/>
                  </a:lnSpc>
                  <a:spcBef>
                    <a:spcPts val="2700"/>
                  </a:spcBef>
                  <a:defRPr sz="3959"/>
                </a:pPr>
                <a:r>
                  <a:t>M-Step: Take expected counts use it to re-estimate parameters that </a:t>
                </a:r>
                <a:r>
                  <a:rPr b="1"/>
                  <a:t>maximizes</a:t>
                </a:r>
                <a:r>
                  <a:t> the likelihood </a:t>
                </a:r>
              </a:p>
              <a:p>
                <a:pPr marL="128587" defTabSz="739378">
                  <a:lnSpc>
                    <a:spcPct val="120000"/>
                  </a:lnSpc>
                  <a:spcBef>
                    <a:spcPts val="2700"/>
                  </a:spcBef>
                  <a:defRPr sz="3959"/>
                </a:pPr>
                <a14:m>
                  <m:oMath xmlns:m="http://schemas.openxmlformats.org/officeDocument/2006/math"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ba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bar>
                          <m:barPr>
                            <m:pos m:val="top"/>
                            <m:ctrlP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ba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t>,     </a:t>
                </a:r>
                <a14:m>
                  <m:oMath xmlns:m="http://schemas.openxmlformats.org/officeDocument/2006/math"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sz="4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ba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bar>
                          <m:barPr>
                            <m:pos m:val="top"/>
                            <m:ctrlP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sz="4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ba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sz="4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/>
              </a:p>
              <a:p>
                <a:pPr marL="128587" algn="l" defTabSz="739378">
                  <a:lnSpc>
                    <a:spcPct val="120000"/>
                  </a:lnSpc>
                  <a:spcBef>
                    <a:spcPts val="2700"/>
                  </a:spcBef>
                  <a:defRPr sz="3959"/>
                </a:pPr>
                <a:r>
                  <a:t>Iterate until convergence.</a:t>
                </a:r>
              </a:p>
            </p:txBody>
          </p:sp>
        </mc:Choice>
        <mc:Fallback xmlns="">
          <p:sp>
            <p:nvSpPr>
              <p:cNvPr id="559" name="EM: Expectation-Maximization algorithm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011" y="3367872"/>
                <a:ext cx="12600601" cy="95359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929292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0" name="No labels (or partial labels).…"/>
              <p:cNvSpPr txBox="1"/>
              <p:nvPr/>
            </p:nvSpPr>
            <p:spPr>
              <a:xfrm>
                <a:off x="1503338" y="4073309"/>
                <a:ext cx="9826341" cy="36732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marL="142875" algn="l">
                  <a:lnSpc>
                    <a:spcPct val="120000"/>
                  </a:lnSpc>
                  <a:spcBef>
                    <a:spcPts val="2000"/>
                  </a:spcBef>
                  <a:defRPr sz="4000"/>
                </a:pPr>
                <a:r>
                  <a:t>No labels (or partial labels).</a:t>
                </a:r>
              </a:p>
              <a:p>
                <a:pPr marL="142875" algn="l">
                  <a:lnSpc>
                    <a:spcPct val="120000"/>
                  </a:lnSpc>
                  <a:spcBef>
                    <a:spcPts val="2000"/>
                  </a:spcBef>
                  <a:defRPr sz="4000"/>
                </a:pPr>
                <a:r>
                  <a:t>Still want to estimate parameters to maximize likelihood of training data. </a:t>
                </a:r>
              </a:p>
              <a:p>
                <a:pPr marL="142875" algn="l">
                  <a:lnSpc>
                    <a:spcPct val="120000"/>
                  </a:lnSpc>
                  <a:spcBef>
                    <a:spcPts val="2000"/>
                  </a:spcBef>
                  <a:defRPr sz="4000"/>
                </a:pPr>
                <a:r>
                  <a:t>Parameters: </a:t>
                </a:r>
                <a14:m>
                  <m:oMath xmlns:m="http://schemas.openxmlformats.org/officeDocument/2006/math"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),</m:t>
                    </m:r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560" name="No labels (or partial labels).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338" y="4073309"/>
                <a:ext cx="9826341" cy="3673266"/>
              </a:xfrm>
              <a:prstGeom prst="rect">
                <a:avLst/>
              </a:prstGeom>
              <a:blipFill>
                <a:blip r:embed="rId4"/>
                <a:stretch>
                  <a:fillRect l="-993" t="-1824" b="-497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1" name="Guaranteed to iteratively improve likelihood"/>
              <p:cNvSpPr txBox="1"/>
              <p:nvPr/>
            </p:nvSpPr>
            <p:spPr>
              <a:xfrm>
                <a:off x="1617218" y="8407239"/>
                <a:ext cx="7758346" cy="228974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Off val="-13575"/>
                      </a:schemeClr>
                    </a:solidFill>
                  </a:defRPr>
                </a:pPr>
                <a:r>
                  <a:t>Guaranteed to iteratively improve likelihood</a:t>
                </a:r>
              </a:p>
              <a:p>
                <a:pPr>
                  <a:defRPr>
                    <a:solidFill>
                      <a:schemeClr val="accent1">
                        <a:lumOff val="-13575"/>
                      </a:schemeClr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)≥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5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561" name="Guaranteed to iteratively improve likelihood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218" y="8407239"/>
                <a:ext cx="7758346" cy="2289744"/>
              </a:xfrm>
              <a:prstGeom prst="rect">
                <a:avLst/>
              </a:prstGeom>
              <a:blipFill>
                <a:blip r:embed="rId5"/>
                <a:stretch>
                  <a:fillRect t="-452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sp>
        <p:nvSpPr>
          <p:cNvPr id="563" name="EM for HMMs is also known as…"/>
          <p:cNvSpPr txBox="1"/>
          <p:nvPr/>
        </p:nvSpPr>
        <p:spPr>
          <a:xfrm>
            <a:off x="1545783" y="11357646"/>
            <a:ext cx="7901217" cy="1720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142875" algn="l">
              <a:lnSpc>
                <a:spcPct val="120000"/>
              </a:lnSpc>
              <a:spcBef>
                <a:spcPts val="2000"/>
              </a:spcBef>
              <a:defRPr sz="4000"/>
            </a:pPr>
            <a:r>
              <a:rPr dirty="0"/>
              <a:t>EM for HMMs is also known as </a:t>
            </a:r>
          </a:p>
          <a:p>
            <a:pPr marL="142875" algn="l">
              <a:lnSpc>
                <a:spcPct val="120000"/>
              </a:lnSpc>
              <a:spcBef>
                <a:spcPts val="2000"/>
              </a:spcBef>
              <a:defRPr sz="4000"/>
            </a:pPr>
            <a:r>
              <a:rPr dirty="0"/>
              <a:t>Baum-Welch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9" grpId="0" animBg="1" advAuto="0"/>
      <p:bldP spid="561" grpId="0" animBg="1" advAuto="0"/>
      <p:bldP spid="563" grpId="0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Decoding for HMMs…"/>
          <p:cNvSpPr txBox="1">
            <a:spLocks noGrp="1"/>
          </p:cNvSpPr>
          <p:nvPr>
            <p:ph type="title"/>
          </p:nvPr>
        </p:nvSpPr>
        <p:spPr>
          <a:xfrm>
            <a:off x="4180725" y="5065971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Decoding for HMMs</a:t>
            </a:r>
          </a:p>
          <a:p>
            <a:r>
              <a:t>(finding the best sequence)</a:t>
            </a:r>
          </a:p>
        </p:txBody>
      </p:sp>
      <p:sp>
        <p:nvSpPr>
          <p:cNvPr id="5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Example: POS tagging"/>
          <p:cNvSpPr txBox="1">
            <a:spLocks noGrp="1"/>
          </p:cNvSpPr>
          <p:nvPr>
            <p:ph type="title"/>
          </p:nvPr>
        </p:nvSpPr>
        <p:spPr>
          <a:xfrm>
            <a:off x="4387453" y="-275637"/>
            <a:ext cx="15609094" cy="3036095"/>
          </a:xfrm>
          <a:prstGeom prst="rect">
            <a:avLst/>
          </a:prstGeom>
        </p:spPr>
        <p:txBody>
          <a:bodyPr/>
          <a:lstStyle/>
          <a:p>
            <a:r>
              <a:t>Example: POS tagging</a:t>
            </a:r>
          </a:p>
        </p:txBody>
      </p:sp>
      <p:sp>
        <p:nvSpPr>
          <p:cNvPr id="571" name="the/?? cat/?? sat/?? on/?? the/?? mat/??"/>
          <p:cNvSpPr txBox="1"/>
          <p:nvPr/>
        </p:nvSpPr>
        <p:spPr>
          <a:xfrm>
            <a:off x="7078685" y="2592936"/>
            <a:ext cx="10228710" cy="777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the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cat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sat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on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the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  <a:r>
              <a:t> mat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/??</a:t>
            </a:r>
          </a:p>
        </p:txBody>
      </p:sp>
      <p:graphicFrame>
        <p:nvGraphicFramePr>
          <p:cNvPr id="572" name="Table 1"/>
          <p:cNvGraphicFramePr/>
          <p:nvPr/>
        </p:nvGraphicFramePr>
        <p:xfrm>
          <a:off x="4163819" y="4855363"/>
          <a:ext cx="6684820" cy="6275815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336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69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55163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0.6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0.25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0.3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0.3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0.3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73" name="Equation"/>
              <p:cNvSpPr txBox="1"/>
              <p:nvPr/>
            </p:nvSpPr>
            <p:spPr>
              <a:xfrm>
                <a:off x="7522257" y="3547638"/>
                <a:ext cx="1223662" cy="67836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7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7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7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7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7400" dirty="0"/>
              </a:p>
            </p:txBody>
          </p:sp>
        </mc:Choice>
        <mc:Fallback xmlns="">
          <p:sp>
            <p:nvSpPr>
              <p:cNvPr id="57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3547638"/>
                <a:ext cx="1223662" cy="678367"/>
              </a:xfrm>
              <a:prstGeom prst="rect">
                <a:avLst/>
              </a:prstGeom>
              <a:blipFill>
                <a:blip r:embed="rId2"/>
                <a:stretch>
                  <a:fillRect r="-28856" b="-6396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4" name="Equation"/>
              <p:cNvSpPr txBox="1"/>
              <p:nvPr/>
            </p:nvSpPr>
            <p:spPr>
              <a:xfrm>
                <a:off x="3187389" y="7825431"/>
                <a:ext cx="557516" cy="71172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8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8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sz="8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8000" dirty="0"/>
              </a:p>
            </p:txBody>
          </p:sp>
        </mc:Choice>
        <mc:Fallback xmlns="">
          <p:sp>
            <p:nvSpPr>
              <p:cNvPr id="57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389" y="7825431"/>
                <a:ext cx="557516" cy="711729"/>
              </a:xfrm>
              <a:prstGeom prst="rect">
                <a:avLst/>
              </a:prstGeom>
              <a:blipFill>
                <a:blip r:embed="rId3"/>
                <a:stretch>
                  <a:fillRect r="-37363" b="-6982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5" name="Equation"/>
              <p:cNvSpPr txBox="1"/>
              <p:nvPr/>
            </p:nvSpPr>
            <p:spPr>
              <a:xfrm>
                <a:off x="16829861" y="3655555"/>
                <a:ext cx="560185" cy="6040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6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6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sz="6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6800" dirty="0"/>
              </a:p>
            </p:txBody>
          </p:sp>
        </mc:Choice>
        <mc:Fallback xmlns="">
          <p:sp>
            <p:nvSpPr>
              <p:cNvPr id="57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9861" y="3655555"/>
                <a:ext cx="560185" cy="604038"/>
              </a:xfrm>
              <a:prstGeom prst="rect">
                <a:avLst/>
              </a:prstGeom>
              <a:blipFill>
                <a:blip r:embed="rId4"/>
                <a:stretch>
                  <a:fillRect r="-25000" b="-6969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76" name="Table 1-1"/>
          <p:cNvGraphicFramePr/>
          <p:nvPr/>
        </p:nvGraphicFramePr>
        <p:xfrm>
          <a:off x="12736579" y="4856372"/>
          <a:ext cx="7488756" cy="6275815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1248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81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55163">
                <a:tc>
                  <a:txBody>
                    <a:bodyPr/>
                    <a:lstStyle/>
                    <a:p>
                      <a:pPr defTabSz="914400"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0.2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516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000">
                          <a:sym typeface="Helvetica Neue"/>
                        </a:rPr>
                        <a:t>0.01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77" name="Equation"/>
              <p:cNvSpPr txBox="1"/>
              <p:nvPr/>
            </p:nvSpPr>
            <p:spPr>
              <a:xfrm>
                <a:off x="2140950" y="3292158"/>
                <a:ext cx="3207911" cy="553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5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)=0.8</m:t>
                      </m:r>
                    </m:oMath>
                  </m:oMathPara>
                </a14:m>
                <a:endParaRPr sz="5100"/>
              </a:p>
            </p:txBody>
          </p:sp>
        </mc:Choice>
        <mc:Fallback xmlns="">
          <p:sp>
            <p:nvSpPr>
              <p:cNvPr id="57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950" y="3292158"/>
                <a:ext cx="3207911" cy="553137"/>
              </a:xfrm>
              <a:prstGeom prst="rect">
                <a:avLst/>
              </a:prstGeom>
              <a:blipFill>
                <a:blip r:embed="rId5"/>
                <a:stretch>
                  <a:fillRect r="-7605" b="-3956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8" name="How to find best sequence?"/>
          <p:cNvSpPr txBox="1"/>
          <p:nvPr/>
        </p:nvSpPr>
        <p:spPr>
          <a:xfrm>
            <a:off x="8600478" y="11967257"/>
            <a:ext cx="718304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t>How to find best sequence?</a:t>
            </a:r>
          </a:p>
        </p:txBody>
      </p:sp>
      <p:sp>
        <p:nvSpPr>
          <p:cNvPr id="5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Decoding with HMMs"/>
          <p:cNvSpPr txBox="1">
            <a:spLocks noGrp="1"/>
          </p:cNvSpPr>
          <p:nvPr>
            <p:ph type="title"/>
          </p:nvPr>
        </p:nvSpPr>
        <p:spPr>
          <a:xfrm>
            <a:off x="4154990" y="787400"/>
            <a:ext cx="15609094" cy="1569151"/>
          </a:xfrm>
          <a:prstGeom prst="rect">
            <a:avLst/>
          </a:prstGeom>
        </p:spPr>
        <p:txBody>
          <a:bodyPr/>
          <a:lstStyle/>
          <a:p>
            <a:r>
              <a:t>Decoding with HMMs</a:t>
            </a:r>
          </a:p>
        </p:txBody>
      </p:sp>
      <p:grpSp>
        <p:nvGrpSpPr>
          <p:cNvPr id="602" name="Group"/>
          <p:cNvGrpSpPr/>
          <p:nvPr/>
        </p:nvGrpSpPr>
        <p:grpSpPr>
          <a:xfrm>
            <a:off x="6350489" y="2838305"/>
            <a:ext cx="11218096" cy="3206944"/>
            <a:chOff x="0" y="0"/>
            <a:chExt cx="11218095" cy="3206942"/>
          </a:xfrm>
        </p:grpSpPr>
        <p:grpSp>
          <p:nvGrpSpPr>
            <p:cNvPr id="590" name="Group"/>
            <p:cNvGrpSpPr/>
            <p:nvPr/>
          </p:nvGrpSpPr>
          <p:grpSpPr>
            <a:xfrm>
              <a:off x="0" y="-1"/>
              <a:ext cx="11182377" cy="1296445"/>
              <a:chOff x="0" y="0"/>
              <a:chExt cx="11182376" cy="1296443"/>
            </a:xfrm>
          </p:grpSpPr>
          <p:sp>
            <p:nvSpPr>
              <p:cNvPr id="582" name="?"/>
              <p:cNvSpPr/>
              <p:nvPr/>
            </p:nvSpPr>
            <p:spPr>
              <a:xfrm>
                <a:off x="0" y="14047"/>
                <a:ext cx="1438544" cy="1282397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  <p:sp>
            <p:nvSpPr>
              <p:cNvPr id="583" name="Line"/>
              <p:cNvSpPr/>
              <p:nvPr/>
            </p:nvSpPr>
            <p:spPr>
              <a:xfrm>
                <a:off x="1507136" y="641198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84" name="Line"/>
              <p:cNvSpPr/>
              <p:nvPr/>
            </p:nvSpPr>
            <p:spPr>
              <a:xfrm>
                <a:off x="4257480" y="641198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85" name="Line"/>
              <p:cNvSpPr/>
              <p:nvPr/>
            </p:nvSpPr>
            <p:spPr>
              <a:xfrm>
                <a:off x="6989867" y="636594"/>
                <a:ext cx="1281432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86" name="Line"/>
              <p:cNvSpPr/>
              <p:nvPr/>
            </p:nvSpPr>
            <p:spPr>
              <a:xfrm>
                <a:off x="9900946" y="636594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87" name="?"/>
              <p:cNvSpPr/>
              <p:nvPr/>
            </p:nvSpPr>
            <p:spPr>
              <a:xfrm>
                <a:off x="2750771" y="14047"/>
                <a:ext cx="1438544" cy="1282397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  <p:sp>
            <p:nvSpPr>
              <p:cNvPr id="588" name="?"/>
              <p:cNvSpPr/>
              <p:nvPr/>
            </p:nvSpPr>
            <p:spPr>
              <a:xfrm>
                <a:off x="5492137" y="14047"/>
                <a:ext cx="1438544" cy="1282397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  <p:sp>
            <p:nvSpPr>
              <p:cNvPr id="589" name="?"/>
              <p:cNvSpPr/>
              <p:nvPr/>
            </p:nvSpPr>
            <p:spPr>
              <a:xfrm>
                <a:off x="8347909" y="0"/>
                <a:ext cx="1438544" cy="1282397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</p:grpSp>
        <p:grpSp>
          <p:nvGrpSpPr>
            <p:cNvPr id="596" name="Group"/>
            <p:cNvGrpSpPr/>
            <p:nvPr/>
          </p:nvGrpSpPr>
          <p:grpSpPr>
            <a:xfrm>
              <a:off x="35718" y="1910498"/>
              <a:ext cx="11182378" cy="1296445"/>
              <a:chOff x="0" y="0"/>
              <a:chExt cx="11182376" cy="129644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1" name="Oval"/>
                  <p:cNvSpPr/>
                  <p:nvPr/>
                </p:nvSpPr>
                <p:spPr>
                  <a:xfrm>
                    <a:off x="0" y="14047"/>
                    <a:ext cx="1438544" cy="128239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591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14047"/>
                    <a:ext cx="1438544" cy="1282397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92" name="Line"/>
              <p:cNvSpPr/>
              <p:nvPr/>
            </p:nvSpPr>
            <p:spPr>
              <a:xfrm>
                <a:off x="9900946" y="636594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3" name="Oval"/>
                  <p:cNvSpPr/>
                  <p:nvPr/>
                </p:nvSpPr>
                <p:spPr>
                  <a:xfrm>
                    <a:off x="2750771" y="14047"/>
                    <a:ext cx="1438544" cy="128239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593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0771" y="14047"/>
                    <a:ext cx="1438544" cy="1282397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4" name="Oval"/>
                  <p:cNvSpPr/>
                  <p:nvPr/>
                </p:nvSpPr>
                <p:spPr>
                  <a:xfrm>
                    <a:off x="5474714" y="14047"/>
                    <a:ext cx="1438544" cy="128239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594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4714" y="14047"/>
                    <a:ext cx="1438544" cy="1282397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5" name="Oval"/>
                  <p:cNvSpPr/>
                  <p:nvPr/>
                </p:nvSpPr>
                <p:spPr>
                  <a:xfrm>
                    <a:off x="8347909" y="0"/>
                    <a:ext cx="1438544" cy="128239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595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47909" y="0"/>
                    <a:ext cx="1438544" cy="1282397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01" name="Group"/>
            <p:cNvGrpSpPr/>
            <p:nvPr/>
          </p:nvGrpSpPr>
          <p:grpSpPr>
            <a:xfrm>
              <a:off x="727337" y="1364658"/>
              <a:ext cx="8393907" cy="477626"/>
              <a:chOff x="0" y="0"/>
              <a:chExt cx="8393906" cy="477624"/>
            </a:xfrm>
          </p:grpSpPr>
          <p:sp>
            <p:nvSpPr>
              <p:cNvPr id="597" name="Line"/>
              <p:cNvSpPr/>
              <p:nvPr/>
            </p:nvSpPr>
            <p:spPr>
              <a:xfrm flipV="1">
                <a:off x="-1" y="-1"/>
                <a:ext cx="2" cy="4776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98" name="Line"/>
              <p:cNvSpPr/>
              <p:nvPr/>
            </p:nvSpPr>
            <p:spPr>
              <a:xfrm flipV="1">
                <a:off x="2768203" y="-1"/>
                <a:ext cx="1" cy="4776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599" name="Line"/>
              <p:cNvSpPr/>
              <p:nvPr/>
            </p:nvSpPr>
            <p:spPr>
              <a:xfrm flipV="1">
                <a:off x="5518546" y="-1"/>
                <a:ext cx="1" cy="4776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00" name="Line"/>
              <p:cNvSpPr/>
              <p:nvPr/>
            </p:nvSpPr>
            <p:spPr>
              <a:xfrm flipV="1">
                <a:off x="8393906" y="-1"/>
                <a:ext cx="1" cy="4776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603" name="Drawing"/>
          <p:cNvSpPr/>
          <p:nvPr/>
        </p:nvSpPr>
        <p:spPr>
          <a:xfrm>
            <a:off x="21250578" y="-2733392"/>
            <a:ext cx="1787" cy="1"/>
          </a:xfrm>
          <a:prstGeom prst="ellipse">
            <a:avLst/>
          </a:prstGeom>
          <a:ln w="25400" cap="rnd">
            <a:solidFill>
              <a:srgbClr val="E22400"/>
            </a:solidFill>
          </a:ln>
        </p:spPr>
        <p:txBody>
          <a:bodyPr lIns="0" tIns="0" rIns="0" bIns="0"/>
          <a:lstStyle/>
          <a:p>
            <a:pPr algn="l" defTabSz="642937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604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378" y="9358045"/>
            <a:ext cx="12131257" cy="1494683"/>
          </a:xfrm>
          <a:prstGeom prst="rect">
            <a:avLst/>
          </a:prstGeom>
          <a:ln w="12700">
            <a:miter lim="400000"/>
          </a:ln>
        </p:spPr>
      </p:pic>
      <p:pic>
        <p:nvPicPr>
          <p:cNvPr id="605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6039" y="11301256"/>
            <a:ext cx="9118723" cy="136203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6" name="Task: Find the most probable sequence of states   given the observations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6073424"/>
                <a:ext cx="16313129" cy="1915036"/>
              </a:xfrm>
              <a:prstGeom prst="rect">
                <a:avLst/>
              </a:prstGeom>
            </p:spPr>
            <p:txBody>
              <a:bodyPr anchor="t"/>
              <a:lstStyle/>
              <a:p>
                <a:r>
                  <a:rPr b="1">
                    <a:solidFill>
                      <a:srgbClr val="E22400"/>
                    </a:solidFill>
                  </a:rPr>
                  <a:t>Task:</a:t>
                </a:r>
                <a:r>
                  <a:t> </a:t>
                </a:r>
                <a:r>
                  <a:rPr b="1"/>
                  <a:t>Find the most probable sequence of states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⟨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t> given the observations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⟨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606" name="Task: Find the most probable sequence of states   given the observations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6073424"/>
                <a:ext cx="16313129" cy="1915036"/>
              </a:xfrm>
              <a:prstGeom prst="rect">
                <a:avLst/>
              </a:prstGeom>
              <a:blipFill>
                <a:blip r:embed="rId9"/>
                <a:stretch>
                  <a:fillRect l="-2354" t="-14650" b="-7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7" name="Bayes Rule"/>
          <p:cNvSpPr txBox="1"/>
          <p:nvPr/>
        </p:nvSpPr>
        <p:spPr>
          <a:xfrm>
            <a:off x="19002627" y="9817211"/>
            <a:ext cx="2970251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Bayes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8" name="How many sequence of states…"/>
              <p:cNvSpPr txBox="1"/>
              <p:nvPr/>
            </p:nvSpPr>
            <p:spPr>
              <a:xfrm>
                <a:off x="16627168" y="3740087"/>
                <a:ext cx="7721169" cy="162934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>
                  <a:defRPr>
                    <a:solidFill>
                      <a:srgbClr val="E22400"/>
                    </a:solidFill>
                  </a:defRPr>
                </a:pPr>
                <a:r>
                  <a:t>How many sequence of states</a:t>
                </a:r>
              </a:p>
              <a:p>
                <a:pPr>
                  <a:defRPr>
                    <a:solidFill>
                      <a:srgbClr val="E22400"/>
                    </a:solidFill>
                  </a:defRPr>
                </a:pPr>
                <a:r>
                  <a:t>are there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5300" i="1">
                            <a:solidFill>
                              <a:srgbClr val="E224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E224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E224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300" i="1">
                        <a:solidFill>
                          <a:srgbClr val="E22400"/>
                        </a:solidFill>
                        <a:latin typeface="Cambria Math" panose="02040503050406030204" pitchFamily="18" charset="0"/>
                      </a:rPr>
                      <m:t>∈{1,2,...,</m:t>
                    </m:r>
                    <m:r>
                      <a:rPr sz="5300" i="1">
                        <a:solidFill>
                          <a:srgbClr val="E224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sz="5300" i="1">
                        <a:solidFill>
                          <a:srgbClr val="E224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t>?</a:t>
                </a:r>
              </a:p>
            </p:txBody>
          </p:sp>
        </mc:Choice>
        <mc:Fallback xmlns="">
          <p:sp>
            <p:nvSpPr>
              <p:cNvPr id="608" name="How many sequence of states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7168" y="3740087"/>
                <a:ext cx="7721169" cy="1629344"/>
              </a:xfrm>
              <a:prstGeom prst="rect">
                <a:avLst/>
              </a:prstGeom>
              <a:blipFill>
                <a:blip r:embed="rId10"/>
                <a:stretch>
                  <a:fillRect l="-6240" t="-5993" r="-6240" b="-1385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9" name="Text"/>
              <p:cNvSpPr txBox="1"/>
              <p:nvPr/>
            </p:nvSpPr>
            <p:spPr>
              <a:xfrm>
                <a:off x="21194015" y="5539555"/>
                <a:ext cx="1035871" cy="92924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Off val="-13575"/>
                      </a:schemeClr>
                    </a:solidFill>
                  </a:defRPr>
                </a:pPr>
                <a14:m>
                  <m:oMath xmlns:m="http://schemas.openxmlformats.org/officeDocument/2006/math">
                    <m:sSup>
                      <m:sSupPr>
                        <m:ctrlP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t> </a:t>
                </a:r>
                <a:endParaRPr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609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4015" y="5539555"/>
                <a:ext cx="1035871" cy="929245"/>
              </a:xfrm>
              <a:prstGeom prst="rect">
                <a:avLst/>
              </a:prstGeom>
              <a:blipFill>
                <a:blip r:embed="rId11"/>
                <a:stretch>
                  <a:fillRect t="-1316" r="-31765" b="-2631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0" name="What is the best sequence of tags for the observed sequence: the cat sat on the mat"/>
          <p:cNvSpPr txBox="1"/>
          <p:nvPr/>
        </p:nvSpPr>
        <p:spPr>
          <a:xfrm>
            <a:off x="2084336" y="8279437"/>
            <a:ext cx="21282128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What is the best sequence of tags for the observed sequence: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the cat sat on the mat</a:t>
            </a:r>
          </a:p>
        </p:txBody>
      </p:sp>
      <p:sp>
        <p:nvSpPr>
          <p:cNvPr id="6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" grpId="0" animBg="1" advAuto="0"/>
      <p:bldP spid="605" grpId="0" animBg="1" advAuto="0"/>
      <p:bldP spid="607" grpId="0" animBg="1" advAuto="0"/>
      <p:bldP spid="608" grpId="0" animBg="1" advAuto="0"/>
      <p:bldP spid="609" grpId="0" animBg="1" advAuto="0"/>
      <p:bldP spid="610" grpId="0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Decoding with HMM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Decoding with HMMs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6" name="Task: Find the most probable sequence of states   given the observations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6073424"/>
                <a:ext cx="16313129" cy="1915036"/>
              </a:xfrm>
              <a:prstGeom prst="rect">
                <a:avLst/>
              </a:prstGeom>
            </p:spPr>
            <p:txBody>
              <a:bodyPr anchor="t"/>
              <a:lstStyle/>
              <a:p>
                <a:r>
                  <a:rPr b="1">
                    <a:solidFill>
                      <a:srgbClr val="E22400"/>
                    </a:solidFill>
                  </a:rPr>
                  <a:t>Task:</a:t>
                </a:r>
                <a:r>
                  <a:t> </a:t>
                </a:r>
                <a:r>
                  <a:rPr b="1"/>
                  <a:t>Find the most probable sequence of states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⟨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t> given the observations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⟨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616" name="Task: Find the most probable sequence of states   given the observations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6073424"/>
                <a:ext cx="16313129" cy="1915036"/>
              </a:xfrm>
              <a:prstGeom prst="rect">
                <a:avLst/>
              </a:prstGeom>
              <a:blipFill>
                <a:blip r:embed="rId2"/>
                <a:stretch>
                  <a:fillRect l="-2354" t="-14650" b="-7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7" name="Group"/>
          <p:cNvGrpSpPr/>
          <p:nvPr/>
        </p:nvGrpSpPr>
        <p:grpSpPr>
          <a:xfrm>
            <a:off x="6350489" y="2539700"/>
            <a:ext cx="11218096" cy="3206943"/>
            <a:chOff x="0" y="0"/>
            <a:chExt cx="11218095" cy="3206942"/>
          </a:xfrm>
        </p:grpSpPr>
        <p:grpSp>
          <p:nvGrpSpPr>
            <p:cNvPr id="625" name="Group"/>
            <p:cNvGrpSpPr/>
            <p:nvPr/>
          </p:nvGrpSpPr>
          <p:grpSpPr>
            <a:xfrm>
              <a:off x="0" y="-1"/>
              <a:ext cx="11182377" cy="1296445"/>
              <a:chOff x="0" y="0"/>
              <a:chExt cx="11182376" cy="1296443"/>
            </a:xfrm>
          </p:grpSpPr>
          <p:sp>
            <p:nvSpPr>
              <p:cNvPr id="617" name="?"/>
              <p:cNvSpPr/>
              <p:nvPr/>
            </p:nvSpPr>
            <p:spPr>
              <a:xfrm>
                <a:off x="0" y="14047"/>
                <a:ext cx="1438544" cy="1282397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  <p:sp>
            <p:nvSpPr>
              <p:cNvPr id="618" name="Line"/>
              <p:cNvSpPr/>
              <p:nvPr/>
            </p:nvSpPr>
            <p:spPr>
              <a:xfrm>
                <a:off x="1507136" y="641198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19" name="Line"/>
              <p:cNvSpPr/>
              <p:nvPr/>
            </p:nvSpPr>
            <p:spPr>
              <a:xfrm>
                <a:off x="4257480" y="641198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20" name="Line"/>
              <p:cNvSpPr/>
              <p:nvPr/>
            </p:nvSpPr>
            <p:spPr>
              <a:xfrm>
                <a:off x="6989867" y="636594"/>
                <a:ext cx="1281432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21" name="Line"/>
              <p:cNvSpPr/>
              <p:nvPr/>
            </p:nvSpPr>
            <p:spPr>
              <a:xfrm>
                <a:off x="9900946" y="636594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22" name="?"/>
              <p:cNvSpPr/>
              <p:nvPr/>
            </p:nvSpPr>
            <p:spPr>
              <a:xfrm>
                <a:off x="2750771" y="14047"/>
                <a:ext cx="1438544" cy="1282397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  <p:sp>
            <p:nvSpPr>
              <p:cNvPr id="623" name="?"/>
              <p:cNvSpPr/>
              <p:nvPr/>
            </p:nvSpPr>
            <p:spPr>
              <a:xfrm>
                <a:off x="5492137" y="14047"/>
                <a:ext cx="1438544" cy="1282397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  <p:sp>
            <p:nvSpPr>
              <p:cNvPr id="624" name="?"/>
              <p:cNvSpPr/>
              <p:nvPr/>
            </p:nvSpPr>
            <p:spPr>
              <a:xfrm>
                <a:off x="8347909" y="0"/>
                <a:ext cx="1438544" cy="1282397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</p:grpSp>
        <p:grpSp>
          <p:nvGrpSpPr>
            <p:cNvPr id="631" name="Group"/>
            <p:cNvGrpSpPr/>
            <p:nvPr/>
          </p:nvGrpSpPr>
          <p:grpSpPr>
            <a:xfrm>
              <a:off x="35718" y="1910498"/>
              <a:ext cx="11182378" cy="1296445"/>
              <a:chOff x="0" y="0"/>
              <a:chExt cx="11182376" cy="129644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6" name="Oval"/>
                  <p:cNvSpPr/>
                  <p:nvPr/>
                </p:nvSpPr>
                <p:spPr>
                  <a:xfrm>
                    <a:off x="0" y="14047"/>
                    <a:ext cx="1438544" cy="128239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626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14047"/>
                    <a:ext cx="1438544" cy="1282397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27" name="Line"/>
              <p:cNvSpPr/>
              <p:nvPr/>
            </p:nvSpPr>
            <p:spPr>
              <a:xfrm>
                <a:off x="9900946" y="636594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8" name="Oval"/>
                  <p:cNvSpPr/>
                  <p:nvPr/>
                </p:nvSpPr>
                <p:spPr>
                  <a:xfrm>
                    <a:off x="2750771" y="14047"/>
                    <a:ext cx="1438544" cy="128239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628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0771" y="14047"/>
                    <a:ext cx="1438544" cy="1282397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9" name="Oval"/>
                  <p:cNvSpPr/>
                  <p:nvPr/>
                </p:nvSpPr>
                <p:spPr>
                  <a:xfrm>
                    <a:off x="5474714" y="14047"/>
                    <a:ext cx="1438544" cy="128239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629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4714" y="14047"/>
                    <a:ext cx="1438544" cy="1282397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0" name="Oval"/>
                  <p:cNvSpPr/>
                  <p:nvPr/>
                </p:nvSpPr>
                <p:spPr>
                  <a:xfrm>
                    <a:off x="8347909" y="0"/>
                    <a:ext cx="1438544" cy="128239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630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47909" y="0"/>
                    <a:ext cx="1438544" cy="1282397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36" name="Group"/>
            <p:cNvGrpSpPr/>
            <p:nvPr/>
          </p:nvGrpSpPr>
          <p:grpSpPr>
            <a:xfrm>
              <a:off x="727337" y="1364658"/>
              <a:ext cx="8393907" cy="477626"/>
              <a:chOff x="0" y="0"/>
              <a:chExt cx="8393906" cy="477624"/>
            </a:xfrm>
          </p:grpSpPr>
          <p:sp>
            <p:nvSpPr>
              <p:cNvPr id="632" name="Line"/>
              <p:cNvSpPr/>
              <p:nvPr/>
            </p:nvSpPr>
            <p:spPr>
              <a:xfrm flipV="1">
                <a:off x="-1" y="-1"/>
                <a:ext cx="2" cy="4776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33" name="Line"/>
              <p:cNvSpPr/>
              <p:nvPr/>
            </p:nvSpPr>
            <p:spPr>
              <a:xfrm flipV="1">
                <a:off x="2768203" y="-1"/>
                <a:ext cx="1" cy="4776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34" name="Line"/>
              <p:cNvSpPr/>
              <p:nvPr/>
            </p:nvSpPr>
            <p:spPr>
              <a:xfrm flipV="1">
                <a:off x="5518546" y="-1"/>
                <a:ext cx="1" cy="4776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35" name="Line"/>
              <p:cNvSpPr/>
              <p:nvPr/>
            </p:nvSpPr>
            <p:spPr>
              <a:xfrm flipV="1">
                <a:off x="8393906" y="-1"/>
                <a:ext cx="1" cy="4776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638" name="Drawing"/>
          <p:cNvSpPr/>
          <p:nvPr/>
        </p:nvSpPr>
        <p:spPr>
          <a:xfrm>
            <a:off x="21250578" y="-2733392"/>
            <a:ext cx="1787" cy="1"/>
          </a:xfrm>
          <a:prstGeom prst="ellipse">
            <a:avLst/>
          </a:prstGeom>
          <a:ln w="25400" cap="rnd">
            <a:solidFill>
              <a:srgbClr val="E22400"/>
            </a:solidFill>
          </a:ln>
        </p:spPr>
        <p:txBody>
          <a:bodyPr lIns="0" tIns="0" rIns="0" bIns="0"/>
          <a:lstStyle/>
          <a:p>
            <a:pPr algn="l" defTabSz="642937">
              <a:defRPr sz="16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63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2915" y="8315242"/>
            <a:ext cx="10505327" cy="15691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Image" descr="Image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986754" y="10211299"/>
            <a:ext cx="13461130" cy="2572688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ransition…"/>
          <p:cNvSpPr txBox="1"/>
          <p:nvPr/>
        </p:nvSpPr>
        <p:spPr>
          <a:xfrm>
            <a:off x="15747617" y="12115636"/>
            <a:ext cx="3228976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Transition </a:t>
            </a:r>
          </a:p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Probabilities</a:t>
            </a:r>
          </a:p>
        </p:txBody>
      </p:sp>
      <p:sp>
        <p:nvSpPr>
          <p:cNvPr id="642" name="Emission…"/>
          <p:cNvSpPr txBox="1"/>
          <p:nvPr/>
        </p:nvSpPr>
        <p:spPr>
          <a:xfrm>
            <a:off x="11698763" y="12115636"/>
            <a:ext cx="3228976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Emission </a:t>
            </a:r>
          </a:p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Probabilities</a:t>
            </a:r>
          </a:p>
        </p:txBody>
      </p:sp>
      <p:pic>
        <p:nvPicPr>
          <p:cNvPr id="643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60975" y="9994693"/>
            <a:ext cx="4342144" cy="6227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47" name="Group"/>
          <p:cNvGrpSpPr/>
          <p:nvPr/>
        </p:nvGrpSpPr>
        <p:grpSpPr>
          <a:xfrm>
            <a:off x="17827018" y="7782979"/>
            <a:ext cx="6210126" cy="2168334"/>
            <a:chOff x="0" y="0"/>
            <a:chExt cx="6210124" cy="2168333"/>
          </a:xfrm>
        </p:grpSpPr>
        <p:pic>
          <p:nvPicPr>
            <p:cNvPr id="644" name="Image" descr="Image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799209"/>
              <a:ext cx="6210125" cy="5381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45" name="Image" descr="Im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79461" y="0"/>
              <a:ext cx="3251201" cy="469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46" name="or"/>
            <p:cNvSpPr txBox="1"/>
            <p:nvPr/>
          </p:nvSpPr>
          <p:spPr>
            <a:xfrm>
              <a:off x="2542777" y="1380704"/>
              <a:ext cx="662408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or</a:t>
              </a:r>
            </a:p>
          </p:txBody>
        </p:sp>
      </p:grpSp>
      <p:sp>
        <p:nvSpPr>
          <p:cNvPr id="6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" grpId="0" animBg="1" advAuto="0"/>
      <p:bldP spid="641" grpId="0" animBg="1" advAuto="0"/>
      <p:bldP spid="642" grpId="0" animBg="1" advAuto="0"/>
      <p:bldP spid="643" grpId="0" animBg="1" advAuto="0"/>
      <p:bldP spid="647" grpId="0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reedy decoding"/>
          <p:cNvSpPr txBox="1">
            <a:spLocks noGrp="1"/>
          </p:cNvSpPr>
          <p:nvPr>
            <p:ph type="title"/>
          </p:nvPr>
        </p:nvSpPr>
        <p:spPr>
          <a:xfrm>
            <a:off x="3565970" y="431265"/>
            <a:ext cx="15609095" cy="3036094"/>
          </a:xfrm>
          <a:prstGeom prst="rect">
            <a:avLst/>
          </a:prstGeom>
        </p:spPr>
        <p:txBody>
          <a:bodyPr/>
          <a:lstStyle/>
          <a:p>
            <a:r>
              <a:t>Greedy decoding</a:t>
            </a:r>
          </a:p>
        </p:txBody>
      </p:sp>
      <p:grpSp>
        <p:nvGrpSpPr>
          <p:cNvPr id="671" name="Group"/>
          <p:cNvGrpSpPr/>
          <p:nvPr/>
        </p:nvGrpSpPr>
        <p:grpSpPr>
          <a:xfrm>
            <a:off x="6350489" y="2838305"/>
            <a:ext cx="11218096" cy="3597428"/>
            <a:chOff x="0" y="0"/>
            <a:chExt cx="11218095" cy="3597426"/>
          </a:xfrm>
        </p:grpSpPr>
        <p:grpSp>
          <p:nvGrpSpPr>
            <p:cNvPr id="659" name="Group"/>
            <p:cNvGrpSpPr/>
            <p:nvPr/>
          </p:nvGrpSpPr>
          <p:grpSpPr>
            <a:xfrm>
              <a:off x="0" y="-1"/>
              <a:ext cx="11182377" cy="1454303"/>
              <a:chOff x="0" y="0"/>
              <a:chExt cx="11182376" cy="1454301"/>
            </a:xfrm>
          </p:grpSpPr>
          <p:sp>
            <p:nvSpPr>
              <p:cNvPr id="651" name="DT"/>
              <p:cNvSpPr/>
              <p:nvPr/>
            </p:nvSpPr>
            <p:spPr>
              <a:xfrm>
                <a:off x="0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DT</a:t>
                </a:r>
              </a:p>
            </p:txBody>
          </p:sp>
          <p:sp>
            <p:nvSpPr>
              <p:cNvPr id="652" name="Line"/>
              <p:cNvSpPr/>
              <p:nvPr/>
            </p:nvSpPr>
            <p:spPr>
              <a:xfrm>
                <a:off x="1507136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53" name="Line"/>
              <p:cNvSpPr/>
              <p:nvPr/>
            </p:nvSpPr>
            <p:spPr>
              <a:xfrm>
                <a:off x="4257480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54" name="Line"/>
              <p:cNvSpPr/>
              <p:nvPr/>
            </p:nvSpPr>
            <p:spPr>
              <a:xfrm>
                <a:off x="6989867" y="714108"/>
                <a:ext cx="1281432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55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56" name="?"/>
              <p:cNvSpPr/>
              <p:nvPr/>
            </p:nvSpPr>
            <p:spPr>
              <a:xfrm>
                <a:off x="2750771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  <p:sp>
            <p:nvSpPr>
              <p:cNvPr id="657" name="?"/>
              <p:cNvSpPr/>
              <p:nvPr/>
            </p:nvSpPr>
            <p:spPr>
              <a:xfrm>
                <a:off x="5492137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  <p:sp>
            <p:nvSpPr>
              <p:cNvPr id="658" name="?"/>
              <p:cNvSpPr/>
              <p:nvPr/>
            </p:nvSpPr>
            <p:spPr>
              <a:xfrm>
                <a:off x="8347909" y="0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</p:grpSp>
        <p:grpSp>
          <p:nvGrpSpPr>
            <p:cNvPr id="665" name="Group"/>
            <p:cNvGrpSpPr/>
            <p:nvPr/>
          </p:nvGrpSpPr>
          <p:grpSpPr>
            <a:xfrm>
              <a:off x="35718" y="2143124"/>
              <a:ext cx="11182378" cy="1454303"/>
              <a:chOff x="0" y="0"/>
              <a:chExt cx="11182376" cy="1454301"/>
            </a:xfrm>
          </p:grpSpPr>
          <p:sp>
            <p:nvSpPr>
              <p:cNvPr id="660" name="The"/>
              <p:cNvSpPr/>
              <p:nvPr/>
            </p:nvSpPr>
            <p:spPr>
              <a:xfrm>
                <a:off x="0" y="15758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661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2" name="Circle"/>
                  <p:cNvSpPr/>
                  <p:nvPr/>
                </p:nvSpPr>
                <p:spPr>
                  <a:xfrm>
                    <a:off x="2750771" y="15758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662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0771" y="15758"/>
                    <a:ext cx="1438544" cy="1438544"/>
                  </a:xfrm>
                  <a:prstGeom prst="ellipse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3" name="Circle"/>
                  <p:cNvSpPr/>
                  <p:nvPr/>
                </p:nvSpPr>
                <p:spPr>
                  <a:xfrm>
                    <a:off x="5474714" y="15758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663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4714" y="15758"/>
                    <a:ext cx="1438544" cy="1438544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4" name="Circle"/>
                  <p:cNvSpPr/>
                  <p:nvPr/>
                </p:nvSpPr>
                <p:spPr>
                  <a:xfrm>
                    <a:off x="8347909" y="0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664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47909" y="0"/>
                    <a:ext cx="1438544" cy="1438544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70" name="Group"/>
            <p:cNvGrpSpPr/>
            <p:nvPr/>
          </p:nvGrpSpPr>
          <p:grpSpPr>
            <a:xfrm>
              <a:off x="727337" y="1530822"/>
              <a:ext cx="8393907" cy="535783"/>
              <a:chOff x="0" y="0"/>
              <a:chExt cx="8393905" cy="535781"/>
            </a:xfrm>
          </p:grpSpPr>
          <p:sp>
            <p:nvSpPr>
              <p:cNvPr id="666" name="Line"/>
              <p:cNvSpPr/>
              <p:nvPr/>
            </p:nvSpPr>
            <p:spPr>
              <a:xfrm flipV="1">
                <a:off x="-1" y="0"/>
                <a:ext cx="2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67" name="Line"/>
              <p:cNvSpPr/>
              <p:nvPr/>
            </p:nvSpPr>
            <p:spPr>
              <a:xfrm flipV="1">
                <a:off x="2768203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68" name="Line"/>
              <p:cNvSpPr/>
              <p:nvPr/>
            </p:nvSpPr>
            <p:spPr>
              <a:xfrm flipV="1">
                <a:off x="5518546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669" name="Line"/>
              <p:cNvSpPr/>
              <p:nvPr/>
            </p:nvSpPr>
            <p:spPr>
              <a:xfrm flipV="1">
                <a:off x="8393905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672" name="Rectangle"/>
          <p:cNvSpPr/>
          <p:nvPr/>
        </p:nvSpPr>
        <p:spPr>
          <a:xfrm>
            <a:off x="7848705" y="2762185"/>
            <a:ext cx="10072486" cy="37496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677" name="Group"/>
          <p:cNvGrpSpPr/>
          <p:nvPr/>
        </p:nvGrpSpPr>
        <p:grpSpPr>
          <a:xfrm>
            <a:off x="7144915" y="8877357"/>
            <a:ext cx="11392604" cy="4000509"/>
            <a:chOff x="0" y="0"/>
            <a:chExt cx="11392603" cy="4000507"/>
          </a:xfrm>
        </p:grpSpPr>
        <p:pic>
          <p:nvPicPr>
            <p:cNvPr id="673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8007478" cy="11960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74" name="Transition…"/>
            <p:cNvSpPr txBox="1"/>
            <p:nvPr/>
          </p:nvSpPr>
          <p:spPr>
            <a:xfrm>
              <a:off x="7669259" y="2896776"/>
              <a:ext cx="3723345" cy="1103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>
                  <a:solidFill>
                    <a:srgbClr val="5E5E5E"/>
                  </a:solidFill>
                </a:defRPr>
              </a:pPr>
              <a:r>
                <a:t>Transition </a:t>
              </a:r>
            </a:p>
            <a:p>
              <a:pPr>
                <a:defRPr>
                  <a:solidFill>
                    <a:srgbClr val="5E5E5E"/>
                  </a:solidFill>
                </a:defRPr>
              </a:pPr>
              <a:r>
                <a:t>Probabilities</a:t>
              </a:r>
            </a:p>
          </p:txBody>
        </p:sp>
        <p:sp>
          <p:nvSpPr>
            <p:cNvPr id="675" name="Emission…"/>
            <p:cNvSpPr txBox="1"/>
            <p:nvPr/>
          </p:nvSpPr>
          <p:spPr>
            <a:xfrm>
              <a:off x="5219802" y="2896776"/>
              <a:ext cx="2461223" cy="1103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>
                  <a:solidFill>
                    <a:srgbClr val="5E5E5E"/>
                  </a:solidFill>
                </a:defRPr>
              </a:pPr>
              <a:r>
                <a:t>Emission </a:t>
              </a:r>
            </a:p>
            <a:p>
              <a:pPr>
                <a:defRPr>
                  <a:solidFill>
                    <a:srgbClr val="5E5E5E"/>
                  </a:solidFill>
                </a:defRPr>
              </a:pPr>
              <a:r>
                <a:t>Probabilities</a:t>
              </a:r>
            </a:p>
          </p:txBody>
        </p:sp>
        <p:pic>
          <p:nvPicPr>
            <p:cNvPr id="676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9688" y="1213666"/>
              <a:ext cx="10239188" cy="20152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78" name="Image" descr="Image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921784" y="4085759"/>
            <a:ext cx="9328467" cy="1102657"/>
          </a:xfrm>
          <a:prstGeom prst="rect">
            <a:avLst/>
          </a:prstGeom>
          <a:ln w="12700">
            <a:miter lim="400000"/>
          </a:ln>
        </p:spPr>
      </p:pic>
      <p:sp>
        <p:nvSpPr>
          <p:cNvPr id="679" name="Rectangle"/>
          <p:cNvSpPr/>
          <p:nvPr/>
        </p:nvSpPr>
        <p:spPr>
          <a:xfrm>
            <a:off x="6635458" y="3289960"/>
            <a:ext cx="881136" cy="724522"/>
          </a:xfrm>
          <a:prstGeom prst="rect">
            <a:avLst/>
          </a:prstGeom>
          <a:solidFill>
            <a:srgbClr val="FDDBD8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80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01366" y="4160997"/>
            <a:ext cx="1994323" cy="56020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92" name="Group"/>
          <p:cNvGrpSpPr/>
          <p:nvPr/>
        </p:nvGrpSpPr>
        <p:grpSpPr>
          <a:xfrm>
            <a:off x="237205" y="398844"/>
            <a:ext cx="5923934" cy="13055973"/>
            <a:chOff x="0" y="-171190"/>
            <a:chExt cx="5923933" cy="13055971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681" name="Table 1"/>
                <p:cNvGraphicFramePr/>
                <p:nvPr/>
              </p:nvGraphicFramePr>
              <p:xfrm>
                <a:off x="655357" y="2933762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681" name="Table 1"/>
                <p:cNvGraphicFramePr/>
                <p:nvPr/>
              </p:nvGraphicFramePr>
              <p:xfrm>
                <a:off x="655357" y="2933762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2" name="Equation"/>
                <p:cNvSpPr txBox="1"/>
                <p:nvPr/>
              </p:nvSpPr>
              <p:spPr>
                <a:xfrm>
                  <a:off x="2793908" y="2362564"/>
                  <a:ext cx="644904" cy="3573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68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3908" y="2362564"/>
                  <a:ext cx="644904" cy="357362"/>
                </a:xfrm>
                <a:prstGeom prst="rect">
                  <a:avLst/>
                </a:prstGeom>
                <a:blipFill>
                  <a:blip r:embed="rId9"/>
                  <a:stretch>
                    <a:fillRect r="-28302" b="-6440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3" name="Equation"/>
                <p:cNvSpPr txBox="1"/>
                <p:nvPr/>
              </p:nvSpPr>
              <p:spPr>
                <a:xfrm>
                  <a:off x="0" y="4843432"/>
                  <a:ext cx="327540" cy="4181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68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4843432"/>
                  <a:ext cx="327540" cy="418142"/>
                </a:xfrm>
                <a:prstGeom prst="rect">
                  <a:avLst/>
                </a:prstGeom>
                <a:blipFill>
                  <a:blip r:embed="rId10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4" name="Equation"/>
                <p:cNvSpPr txBox="1"/>
                <p:nvPr/>
              </p:nvSpPr>
              <p:spPr>
                <a:xfrm>
                  <a:off x="3147092" y="7576321"/>
                  <a:ext cx="329559" cy="3553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000"/>
                </a:p>
              </p:txBody>
            </p:sp>
          </mc:Choice>
          <mc:Fallback xmlns="">
            <p:sp>
              <p:nvSpPr>
                <p:cNvPr id="68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47092" y="7576321"/>
                  <a:ext cx="329559" cy="355358"/>
                </a:xfrm>
                <a:prstGeom prst="rect">
                  <a:avLst/>
                </a:prstGeom>
                <a:blipFill>
                  <a:blip r:embed="rId11"/>
                  <a:stretch>
                    <a:fillRect r="-25926" b="-6779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685" name="Table 1-1"/>
                <p:cNvGraphicFramePr/>
                <p:nvPr/>
              </p:nvGraphicFramePr>
              <p:xfrm>
                <a:off x="661838" y="8220826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685" name="Table 1-1"/>
                <p:cNvGraphicFramePr/>
                <p:nvPr/>
              </p:nvGraphicFramePr>
              <p:xfrm>
                <a:off x="661838" y="8220826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6" name="Equation"/>
                <p:cNvSpPr txBox="1"/>
                <p:nvPr/>
              </p:nvSpPr>
              <p:spPr>
                <a:xfrm>
                  <a:off x="0" y="10317129"/>
                  <a:ext cx="327540" cy="4181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68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0317129"/>
                  <a:ext cx="327540" cy="418141"/>
                </a:xfrm>
                <a:prstGeom prst="rect">
                  <a:avLst/>
                </a:prstGeom>
                <a:blipFill>
                  <a:blip r:embed="rId12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687" name="Table 1-2"/>
                <p:cNvGraphicFramePr/>
                <p:nvPr/>
              </p:nvGraphicFramePr>
              <p:xfrm>
                <a:off x="655357" y="450895"/>
                <a:ext cx="4617324" cy="1805964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687" name="Table 1-2"/>
                <p:cNvGraphicFramePr/>
                <p:nvPr/>
              </p:nvGraphicFramePr>
              <p:xfrm>
                <a:off x="655357" y="450895"/>
                <a:ext cx="4617324" cy="1805964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8" name="Equation"/>
                <p:cNvSpPr txBox="1"/>
                <p:nvPr/>
              </p:nvSpPr>
              <p:spPr>
                <a:xfrm>
                  <a:off x="930433" y="1775156"/>
                  <a:ext cx="289460" cy="24978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sz="4400"/>
                </a:p>
              </p:txBody>
            </p:sp>
          </mc:Choice>
          <mc:Fallback xmlns="">
            <p:sp>
              <p:nvSpPr>
                <p:cNvPr id="68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0433" y="1775156"/>
                  <a:ext cx="289460" cy="249784"/>
                </a:xfrm>
                <a:prstGeom prst="rect">
                  <a:avLst/>
                </a:prstGeom>
                <a:blipFill>
                  <a:blip r:embed="rId13"/>
                  <a:stretch>
                    <a:fillRect r="-14894" b="-11951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9" name="Equation"/>
                <p:cNvSpPr txBox="1"/>
                <p:nvPr/>
              </p:nvSpPr>
              <p:spPr>
                <a:xfrm>
                  <a:off x="2964018" y="-171190"/>
                  <a:ext cx="173852" cy="2258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68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4018" y="-171190"/>
                  <a:ext cx="173852" cy="225857"/>
                </a:xfrm>
                <a:prstGeom prst="rect">
                  <a:avLst/>
                </a:prstGeom>
                <a:blipFill>
                  <a:blip r:embed="rId14"/>
                  <a:stretch>
                    <a:fillRect r="-20690" b="-118919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0" name="Rectangle"/>
            <p:cNvSpPr/>
            <p:nvPr/>
          </p:nvSpPr>
          <p:spPr>
            <a:xfrm>
              <a:off x="1577992" y="1360624"/>
              <a:ext cx="3732984" cy="889887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91" name="Rectangle"/>
            <p:cNvSpPr/>
            <p:nvPr/>
          </p:nvSpPr>
          <p:spPr>
            <a:xfrm>
              <a:off x="1577992" y="9141435"/>
              <a:ext cx="825315" cy="3629127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693" name="Rectangle"/>
          <p:cNvSpPr/>
          <p:nvPr/>
        </p:nvSpPr>
        <p:spPr>
          <a:xfrm>
            <a:off x="1824774" y="9720467"/>
            <a:ext cx="807693" cy="892245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94" name="Rectangle"/>
          <p:cNvSpPr/>
          <p:nvPr/>
        </p:nvSpPr>
        <p:spPr>
          <a:xfrm>
            <a:off x="1824774" y="1973467"/>
            <a:ext cx="807693" cy="892245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D04F50-8BF6-E61C-1BBB-9EFF5EC01ACE}"/>
              </a:ext>
            </a:extLst>
          </p:cNvPr>
          <p:cNvGrpSpPr/>
          <p:nvPr/>
        </p:nvGrpSpPr>
        <p:grpSpPr>
          <a:xfrm>
            <a:off x="7058244" y="6819639"/>
            <a:ext cx="384840" cy="429480"/>
            <a:chOff x="7058244" y="6819639"/>
            <a:chExt cx="384840" cy="42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148D737-54EE-F9CB-902B-CB1B801B87D3}"/>
                    </a:ext>
                  </a:extLst>
                </p14:cNvPr>
                <p14:cNvContentPartPr/>
                <p14:nvPr/>
              </p14:nvContentPartPr>
              <p14:xfrm>
                <a:off x="7058244" y="6819639"/>
                <a:ext cx="239040" cy="3733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148D737-54EE-F9CB-902B-CB1B801B87D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049244" y="6810999"/>
                  <a:ext cx="25668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1645442-3700-CE5F-1C53-EE004C56D72E}"/>
                    </a:ext>
                  </a:extLst>
                </p14:cNvPr>
                <p14:cNvContentPartPr/>
                <p14:nvPr/>
              </p14:nvContentPartPr>
              <p14:xfrm>
                <a:off x="7442724" y="7102239"/>
                <a:ext cx="360" cy="146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1645442-3700-CE5F-1C53-EE004C56D72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433724" y="7093599"/>
                  <a:ext cx="1800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9B1445E-AE53-4686-FED1-80205C49E82D}"/>
              </a:ext>
            </a:extLst>
          </p:cNvPr>
          <p:cNvGrpSpPr/>
          <p:nvPr/>
        </p:nvGrpSpPr>
        <p:grpSpPr>
          <a:xfrm>
            <a:off x="6759444" y="3210639"/>
            <a:ext cx="385920" cy="470520"/>
            <a:chOff x="6759444" y="3210639"/>
            <a:chExt cx="385920" cy="47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682869C-0A1F-0CFE-3F09-D029C560DC97}"/>
                    </a:ext>
                  </a:extLst>
                </p14:cNvPr>
                <p14:cNvContentPartPr/>
                <p14:nvPr/>
              </p14:nvContentPartPr>
              <p14:xfrm>
                <a:off x="6759444" y="3210639"/>
                <a:ext cx="364680" cy="4701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682869C-0A1F-0CFE-3F09-D029C560DC9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750444" y="3201639"/>
                  <a:ext cx="38232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39E3433-F43D-C6EB-0C30-C0F01C2797C3}"/>
                    </a:ext>
                  </a:extLst>
                </p14:cNvPr>
                <p14:cNvContentPartPr/>
                <p14:nvPr/>
              </p14:nvContentPartPr>
              <p14:xfrm>
                <a:off x="7132044" y="3572439"/>
                <a:ext cx="13320" cy="108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39E3433-F43D-C6EB-0C30-C0F01C2797C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23044" y="3563439"/>
                  <a:ext cx="30960" cy="12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2CDA849-4836-7E19-4577-4163B3226B24}"/>
                  </a:ext>
                </a:extLst>
              </p14:cNvPr>
              <p14:cNvContentPartPr/>
              <p14:nvPr/>
            </p14:nvContentPartPr>
            <p14:xfrm>
              <a:off x="14539044" y="5062479"/>
              <a:ext cx="178920" cy="1818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2CDA849-4836-7E19-4577-4163B3226B2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4530404" y="5053839"/>
                <a:ext cx="196560" cy="19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BAFA9BF0-9D61-3D65-905D-03A025C36EB5}"/>
              </a:ext>
            </a:extLst>
          </p:cNvPr>
          <p:cNvGrpSpPr/>
          <p:nvPr/>
        </p:nvGrpSpPr>
        <p:grpSpPr>
          <a:xfrm>
            <a:off x="13204884" y="6166599"/>
            <a:ext cx="1112760" cy="2162520"/>
            <a:chOff x="13204884" y="6166599"/>
            <a:chExt cx="1112760" cy="216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767C5D1-512C-E5BA-D2B3-2F1C977FA2AD}"/>
                    </a:ext>
                  </a:extLst>
                </p14:cNvPr>
                <p14:cNvContentPartPr/>
                <p14:nvPr/>
              </p14:nvContentPartPr>
              <p14:xfrm>
                <a:off x="13673244" y="6570879"/>
                <a:ext cx="101880" cy="38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767C5D1-512C-E5BA-D2B3-2F1C977FA2A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3664604" y="6561879"/>
                  <a:ext cx="1195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BAF2CD1-3EEE-A4B9-883F-F11FFCA97C9F}"/>
                    </a:ext>
                  </a:extLst>
                </p14:cNvPr>
                <p14:cNvContentPartPr/>
                <p14:nvPr/>
              </p14:nvContentPartPr>
              <p14:xfrm>
                <a:off x="13715724" y="6932319"/>
                <a:ext cx="131040" cy="468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BAF2CD1-3EEE-A4B9-883F-F11FFCA97C9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707084" y="6923319"/>
                  <a:ext cx="1486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D2063B3-B80A-0939-B3ED-0542147AA758}"/>
                    </a:ext>
                  </a:extLst>
                </p14:cNvPr>
                <p14:cNvContentPartPr/>
                <p14:nvPr/>
              </p14:nvContentPartPr>
              <p14:xfrm>
                <a:off x="13758204" y="7336239"/>
                <a:ext cx="87120" cy="59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D2063B3-B80A-0939-B3ED-0542147AA75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3749564" y="7327599"/>
                  <a:ext cx="1047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FA4D1CC-DCF5-A538-FE96-E3C44B982C84}"/>
                    </a:ext>
                  </a:extLst>
                </p14:cNvPr>
                <p14:cNvContentPartPr/>
                <p14:nvPr/>
              </p14:nvContentPartPr>
              <p14:xfrm>
                <a:off x="13694484" y="7740159"/>
                <a:ext cx="220680" cy="164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FA4D1CC-DCF5-A538-FE96-E3C44B982C8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685844" y="7731519"/>
                  <a:ext cx="2383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6985B8E-A340-5C44-517E-DC9D358A959A}"/>
                    </a:ext>
                  </a:extLst>
                </p14:cNvPr>
                <p14:cNvContentPartPr/>
                <p14:nvPr/>
              </p14:nvContentPartPr>
              <p14:xfrm>
                <a:off x="13311804" y="6166599"/>
                <a:ext cx="171720" cy="22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6985B8E-A340-5C44-517E-DC9D358A959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302804" y="6157959"/>
                  <a:ext cx="1893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21729FC-AA0E-A677-1FDB-42F7F62DDA43}"/>
                    </a:ext>
                  </a:extLst>
                </p14:cNvPr>
                <p14:cNvContentPartPr/>
                <p14:nvPr/>
              </p14:nvContentPartPr>
              <p14:xfrm>
                <a:off x="13204884" y="6358119"/>
                <a:ext cx="234720" cy="1665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21729FC-AA0E-A677-1FDB-42F7F62DDA4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196244" y="6349119"/>
                  <a:ext cx="252360" cy="168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964D380-4FE9-3215-9D12-A0C0F4BF33F9}"/>
                    </a:ext>
                  </a:extLst>
                </p14:cNvPr>
                <p14:cNvContentPartPr/>
                <p14:nvPr/>
              </p14:nvContentPartPr>
              <p14:xfrm>
                <a:off x="13695924" y="6187839"/>
                <a:ext cx="621720" cy="2141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964D380-4FE9-3215-9D12-A0C0F4BF33F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3686924" y="6179199"/>
                  <a:ext cx="639360" cy="215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E2DE00A-13CA-A959-EA7D-D87EC7067971}"/>
                  </a:ext>
                </a:extLst>
              </p14:cNvPr>
              <p14:cNvContentPartPr/>
              <p14:nvPr/>
            </p14:nvContentPartPr>
            <p14:xfrm>
              <a:off x="14374884" y="5358759"/>
              <a:ext cx="22680" cy="3625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E2DE00A-13CA-A959-EA7D-D87EC706797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4366244" y="5349759"/>
                <a:ext cx="40320" cy="38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EE29ACC1-B59C-8355-3298-A75821F74B87}"/>
              </a:ext>
            </a:extLst>
          </p:cNvPr>
          <p:cNvGrpSpPr/>
          <p:nvPr/>
        </p:nvGrpSpPr>
        <p:grpSpPr>
          <a:xfrm>
            <a:off x="16996764" y="5165439"/>
            <a:ext cx="656280" cy="650880"/>
            <a:chOff x="16996764" y="5165439"/>
            <a:chExt cx="656280" cy="65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5FE2F4C-5D01-0EB9-9DC2-31198800D1A1}"/>
                    </a:ext>
                  </a:extLst>
                </p14:cNvPr>
                <p14:cNvContentPartPr/>
                <p14:nvPr/>
              </p14:nvContentPartPr>
              <p14:xfrm>
                <a:off x="16996764" y="5165439"/>
                <a:ext cx="473040" cy="650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5FE2F4C-5D01-0EB9-9DC2-31198800D1A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6988124" y="5156439"/>
                  <a:ext cx="490680" cy="66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85F0F2B-48EC-FFAC-33F6-B920E6D59D22}"/>
                    </a:ext>
                  </a:extLst>
                </p14:cNvPr>
                <p14:cNvContentPartPr/>
                <p14:nvPr/>
              </p14:nvContentPartPr>
              <p14:xfrm>
                <a:off x="17504004" y="5201079"/>
                <a:ext cx="149040" cy="139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85F0F2B-48EC-FFAC-33F6-B920E6D59D2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7495364" y="5192439"/>
                  <a:ext cx="166680" cy="15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11B72FA-987E-11CD-6651-D05097230D28}"/>
                  </a:ext>
                </a:extLst>
              </p14:cNvPr>
              <p14:cNvContentPartPr/>
              <p14:nvPr/>
            </p14:nvContentPartPr>
            <p14:xfrm>
              <a:off x="17160924" y="6336879"/>
              <a:ext cx="155520" cy="255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11B72FA-987E-11CD-6651-D05097230D2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7151924" y="6327879"/>
                <a:ext cx="17316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EB2F89E7-A540-170C-3854-78939B13751C}"/>
                  </a:ext>
                </a:extLst>
              </p14:cNvPr>
              <p14:cNvContentPartPr/>
              <p14:nvPr/>
            </p14:nvContentPartPr>
            <p14:xfrm>
              <a:off x="17671044" y="6358119"/>
              <a:ext cx="195480" cy="860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EB2F89E7-A540-170C-3854-78939B13751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7662404" y="6349119"/>
                <a:ext cx="2131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321F59F6-46EB-B9C9-E046-FEB9F8CE6E5C}"/>
                  </a:ext>
                </a:extLst>
              </p14:cNvPr>
              <p14:cNvContentPartPr/>
              <p14:nvPr/>
            </p14:nvContentPartPr>
            <p14:xfrm>
              <a:off x="18224004" y="6358119"/>
              <a:ext cx="120600" cy="219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321F59F6-46EB-B9C9-E046-FEB9F8CE6E5C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8215364" y="6349119"/>
                <a:ext cx="13824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B02F5F37-56D3-9A07-14AC-E704DC4E6D4B}"/>
              </a:ext>
            </a:extLst>
          </p:cNvPr>
          <p:cNvGrpSpPr/>
          <p:nvPr/>
        </p:nvGrpSpPr>
        <p:grpSpPr>
          <a:xfrm>
            <a:off x="16331484" y="5868879"/>
            <a:ext cx="378720" cy="853920"/>
            <a:chOff x="16331484" y="5868879"/>
            <a:chExt cx="378720" cy="85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5FFC1A6-EE31-A3E3-1195-2006CEDD5CF4}"/>
                    </a:ext>
                  </a:extLst>
                </p14:cNvPr>
                <p14:cNvContentPartPr/>
                <p14:nvPr/>
              </p14:nvContentPartPr>
              <p14:xfrm>
                <a:off x="16544244" y="6145359"/>
                <a:ext cx="165960" cy="173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5FFC1A6-EE31-A3E3-1195-2006CEDD5CF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535244" y="6136719"/>
                  <a:ext cx="1836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1E7D2ED-15A5-C42F-69B2-9857332EE71C}"/>
                    </a:ext>
                  </a:extLst>
                </p14:cNvPr>
                <p14:cNvContentPartPr/>
                <p14:nvPr/>
              </p14:nvContentPartPr>
              <p14:xfrm>
                <a:off x="16331484" y="5868879"/>
                <a:ext cx="108360" cy="8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1E7D2ED-15A5-C42F-69B2-9857332EE71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6322484" y="5860239"/>
                  <a:ext cx="126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718A9A6-DBDB-39B9-A43D-F4195183C9E1}"/>
                    </a:ext>
                  </a:extLst>
                </p14:cNvPr>
                <p14:cNvContentPartPr/>
                <p14:nvPr/>
              </p14:nvContentPartPr>
              <p14:xfrm>
                <a:off x="16377924" y="5890119"/>
                <a:ext cx="282600" cy="832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718A9A6-DBDB-39B9-A43D-F4195183C9E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6369284" y="5881479"/>
                  <a:ext cx="300240" cy="85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68A543FC-8909-FFEF-0535-C453683E2B7E}"/>
                  </a:ext>
                </a:extLst>
              </p14:cNvPr>
              <p14:cNvContentPartPr/>
              <p14:nvPr/>
            </p14:nvContentPartPr>
            <p14:xfrm>
              <a:off x="18715044" y="5953479"/>
              <a:ext cx="344880" cy="919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68A543FC-8909-FFEF-0535-C453683E2B7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8706404" y="5944479"/>
                <a:ext cx="362520" cy="93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6E97AB1E-F047-9E0F-950B-76B77167CA6B}"/>
              </a:ext>
            </a:extLst>
          </p:cNvPr>
          <p:cNvGrpSpPr/>
          <p:nvPr/>
        </p:nvGrpSpPr>
        <p:grpSpPr>
          <a:xfrm>
            <a:off x="15927564" y="7859319"/>
            <a:ext cx="1594800" cy="720360"/>
            <a:chOff x="15927564" y="7859319"/>
            <a:chExt cx="1594800" cy="72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CD371F9-8703-4EB8-3273-E9C25FE4EC62}"/>
                    </a:ext>
                  </a:extLst>
                </p14:cNvPr>
                <p14:cNvContentPartPr/>
                <p14:nvPr/>
              </p14:nvContentPartPr>
              <p14:xfrm>
                <a:off x="16003524" y="7859319"/>
                <a:ext cx="370800" cy="5706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CD371F9-8703-4EB8-3273-E9C25FE4EC6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5994524" y="7850679"/>
                  <a:ext cx="388440" cy="58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3E9912A-0890-CFC6-F115-80D0D24D1BD1}"/>
                    </a:ext>
                  </a:extLst>
                </p14:cNvPr>
                <p14:cNvContentPartPr/>
                <p14:nvPr/>
              </p14:nvContentPartPr>
              <p14:xfrm>
                <a:off x="15927564" y="8165679"/>
                <a:ext cx="35928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3E9912A-0890-CFC6-F115-80D0D24D1BD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5918564" y="8156679"/>
                  <a:ext cx="3769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48B8B57-6229-3879-FD0A-9E5009169430}"/>
                    </a:ext>
                  </a:extLst>
                </p14:cNvPr>
                <p14:cNvContentPartPr/>
                <p14:nvPr/>
              </p14:nvContentPartPr>
              <p14:xfrm>
                <a:off x="16373964" y="8165679"/>
                <a:ext cx="178560" cy="2048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48B8B57-6229-3879-FD0A-9E500916943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6364964" y="8156679"/>
                  <a:ext cx="19620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C4339CD-2318-2090-13B8-8B37C81A37E3}"/>
                    </a:ext>
                  </a:extLst>
                </p14:cNvPr>
                <p14:cNvContentPartPr/>
                <p14:nvPr/>
              </p14:nvContentPartPr>
              <p14:xfrm>
                <a:off x="16629204" y="8250639"/>
                <a:ext cx="258840" cy="2250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C4339CD-2318-2090-13B8-8B37C81A37E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6620204" y="8241999"/>
                  <a:ext cx="2764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453A5EE-7CE7-EDF2-B8BD-FE6AC32A99F6}"/>
                    </a:ext>
                  </a:extLst>
                </p14:cNvPr>
                <p14:cNvContentPartPr/>
                <p14:nvPr/>
              </p14:nvContentPartPr>
              <p14:xfrm>
                <a:off x="17031684" y="8250639"/>
                <a:ext cx="134640" cy="2379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453A5EE-7CE7-EDF2-B8BD-FE6AC32A99F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7022684" y="8241999"/>
                  <a:ext cx="15228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33999F9-438A-E4AB-35B1-529DA6BC5831}"/>
                    </a:ext>
                  </a:extLst>
                </p14:cNvPr>
                <p14:cNvContentPartPr/>
                <p14:nvPr/>
              </p14:nvContentPartPr>
              <p14:xfrm>
                <a:off x="17314284" y="8223639"/>
                <a:ext cx="189360" cy="242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33999F9-438A-E4AB-35B1-529DA6BC583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7305284" y="8214999"/>
                  <a:ext cx="2070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203341A-C178-FF61-53B6-ED8D2AC3B41C}"/>
                    </a:ext>
                  </a:extLst>
                </p14:cNvPr>
                <p14:cNvContentPartPr/>
                <p14:nvPr/>
              </p14:nvContentPartPr>
              <p14:xfrm>
                <a:off x="17414004" y="7928079"/>
                <a:ext cx="108360" cy="6516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203341A-C178-FF61-53B6-ED8D2AC3B41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7405364" y="7919439"/>
                  <a:ext cx="126000" cy="66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187BBF54-2713-E2D1-4D4E-9AF69C90AC75}"/>
                  </a:ext>
                </a:extLst>
              </p14:cNvPr>
              <p14:cNvContentPartPr/>
              <p14:nvPr/>
            </p14:nvContentPartPr>
            <p14:xfrm>
              <a:off x="17777604" y="8059479"/>
              <a:ext cx="25560" cy="997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187BBF54-2713-E2D1-4D4E-9AF69C90AC7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7768604" y="8050479"/>
                <a:ext cx="4320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D174F162-4CD4-FB96-3B24-E1F250718CE6}"/>
                  </a:ext>
                </a:extLst>
              </p14:cNvPr>
              <p14:cNvContentPartPr/>
              <p14:nvPr/>
            </p14:nvContentPartPr>
            <p14:xfrm>
              <a:off x="17798844" y="8356839"/>
              <a:ext cx="8640" cy="1324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D174F162-4CD4-FB96-3B24-E1F250718CE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7789844" y="8348199"/>
                <a:ext cx="26280" cy="15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E509A977-8153-C1FC-364D-B1F69239EF19}"/>
              </a:ext>
            </a:extLst>
          </p:cNvPr>
          <p:cNvGrpSpPr/>
          <p:nvPr/>
        </p:nvGrpSpPr>
        <p:grpSpPr>
          <a:xfrm>
            <a:off x="18498684" y="7840599"/>
            <a:ext cx="870840" cy="643680"/>
            <a:chOff x="18498684" y="7840599"/>
            <a:chExt cx="870840" cy="64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E2F7A53-4AB3-D76A-8A07-D05336241021}"/>
                    </a:ext>
                  </a:extLst>
                </p14:cNvPr>
                <p14:cNvContentPartPr/>
                <p14:nvPr/>
              </p14:nvContentPartPr>
              <p14:xfrm>
                <a:off x="18498684" y="7968399"/>
                <a:ext cx="230400" cy="266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E2F7A53-4AB3-D76A-8A07-D0533624102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8490044" y="7959759"/>
                  <a:ext cx="24804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ED1B752-B455-72F6-B1AD-38E867E208E1}"/>
                    </a:ext>
                  </a:extLst>
                </p14:cNvPr>
                <p14:cNvContentPartPr/>
                <p14:nvPr/>
              </p14:nvContentPartPr>
              <p14:xfrm>
                <a:off x="18819444" y="8059479"/>
                <a:ext cx="52560" cy="2487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ED1B752-B455-72F6-B1AD-38E867E208E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8810804" y="8050479"/>
                  <a:ext cx="7020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1762A80-85ED-80C9-290C-8AED1996CA94}"/>
                    </a:ext>
                  </a:extLst>
                </p14:cNvPr>
                <p14:cNvContentPartPr/>
                <p14:nvPr/>
              </p14:nvContentPartPr>
              <p14:xfrm>
                <a:off x="18968484" y="7931679"/>
                <a:ext cx="258840" cy="5526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1762A80-85ED-80C9-290C-8AED1996CA9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959484" y="7923039"/>
                  <a:ext cx="276480" cy="57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D995E49-ACAB-DFAD-5157-46CA25C0017C}"/>
                    </a:ext>
                  </a:extLst>
                </p14:cNvPr>
                <p14:cNvContentPartPr/>
                <p14:nvPr/>
              </p14:nvContentPartPr>
              <p14:xfrm>
                <a:off x="19053444" y="7840599"/>
                <a:ext cx="316080" cy="914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D995E49-ACAB-DFAD-5157-46CA25C0017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9044444" y="7831599"/>
                  <a:ext cx="33372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D9E29BB-64D6-89ED-F32A-A5B718B886A8}"/>
              </a:ext>
            </a:extLst>
          </p:cNvPr>
          <p:cNvGrpSpPr/>
          <p:nvPr/>
        </p:nvGrpSpPr>
        <p:grpSpPr>
          <a:xfrm>
            <a:off x="19670124" y="7804239"/>
            <a:ext cx="255600" cy="462600"/>
            <a:chOff x="19670124" y="7804239"/>
            <a:chExt cx="255600" cy="46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9D555A7-DC7F-576B-6F31-8BC7EBA5D7B4}"/>
                    </a:ext>
                  </a:extLst>
                </p14:cNvPr>
                <p14:cNvContentPartPr/>
                <p14:nvPr/>
              </p14:nvContentPartPr>
              <p14:xfrm>
                <a:off x="19670124" y="7804239"/>
                <a:ext cx="217440" cy="4626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9D555A7-DC7F-576B-6F31-8BC7EBA5D7B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9661124" y="7795239"/>
                  <a:ext cx="23508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9903985-9AA1-FA6A-8F33-A0B45CA4D79A}"/>
                    </a:ext>
                  </a:extLst>
                </p14:cNvPr>
                <p14:cNvContentPartPr/>
                <p14:nvPr/>
              </p14:nvContentPartPr>
              <p14:xfrm>
                <a:off x="19710084" y="7974159"/>
                <a:ext cx="215640" cy="1962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9903985-9AA1-FA6A-8F33-A0B45CA4D79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9701084" y="7965519"/>
                  <a:ext cx="23328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D23CB71-01CF-3CCB-FB60-C39BF5DB3B09}"/>
              </a:ext>
            </a:extLst>
          </p:cNvPr>
          <p:cNvGrpSpPr/>
          <p:nvPr/>
        </p:nvGrpSpPr>
        <p:grpSpPr>
          <a:xfrm>
            <a:off x="20265564" y="7952919"/>
            <a:ext cx="977400" cy="556920"/>
            <a:chOff x="20265564" y="7952919"/>
            <a:chExt cx="977400" cy="55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5D44F0C-F75E-81A9-6101-834F80DE1E49}"/>
                    </a:ext>
                  </a:extLst>
                </p14:cNvPr>
                <p14:cNvContentPartPr/>
                <p14:nvPr/>
              </p14:nvContentPartPr>
              <p14:xfrm>
                <a:off x="20265564" y="8000799"/>
                <a:ext cx="313200" cy="2865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5D44F0C-F75E-81A9-6101-834F80DE1E4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0256564" y="7991799"/>
                  <a:ext cx="33084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5DE5549-562A-CE3F-2056-FBD3216DCCAE}"/>
                    </a:ext>
                  </a:extLst>
                </p14:cNvPr>
                <p14:cNvContentPartPr/>
                <p14:nvPr/>
              </p14:nvContentPartPr>
              <p14:xfrm>
                <a:off x="20605764" y="8250639"/>
                <a:ext cx="63720" cy="918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5DE5549-562A-CE3F-2056-FBD3216DCCA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0596764" y="8241999"/>
                  <a:ext cx="813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1737DA6-D57F-520E-73CD-8A354DEB705A}"/>
                    </a:ext>
                  </a:extLst>
                </p14:cNvPr>
                <p14:cNvContentPartPr/>
                <p14:nvPr/>
              </p14:nvContentPartPr>
              <p14:xfrm>
                <a:off x="20896284" y="7952919"/>
                <a:ext cx="346680" cy="5569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1737DA6-D57F-520E-73CD-8A354DEB705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0887284" y="7944279"/>
                  <a:ext cx="364320" cy="57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67A9AB93-F1F4-1CE9-6D33-C945019F90BE}"/>
                  </a:ext>
                </a:extLst>
              </p14:cNvPr>
              <p14:cNvContentPartPr/>
              <p14:nvPr/>
            </p14:nvContentPartPr>
            <p14:xfrm>
              <a:off x="21924084" y="8123199"/>
              <a:ext cx="122760" cy="435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67A9AB93-F1F4-1CE9-6D33-C945019F90BE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21915444" y="8114199"/>
                <a:ext cx="14040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21A6A54B-93BB-21DE-9ED3-96D2862098D1}"/>
                  </a:ext>
                </a:extLst>
              </p14:cNvPr>
              <p14:cNvContentPartPr/>
              <p14:nvPr/>
            </p14:nvContentPartPr>
            <p14:xfrm>
              <a:off x="22009044" y="8378439"/>
              <a:ext cx="360" cy="1522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21A6A54B-93BB-21DE-9ED3-96D2862098D1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22000404" y="8369439"/>
                <a:ext cx="1800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21B6AD98-B92F-61BE-451A-D1A6BBAC4EA4}"/>
                  </a:ext>
                </a:extLst>
              </p14:cNvPr>
              <p14:cNvContentPartPr/>
              <p14:nvPr/>
            </p14:nvContentPartPr>
            <p14:xfrm>
              <a:off x="22370844" y="8293119"/>
              <a:ext cx="129960" cy="30888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21B6AD98-B92F-61BE-451A-D1A6BBAC4EA4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22361844" y="8284479"/>
                <a:ext cx="147600" cy="32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42" name="Group 641">
            <a:extLst>
              <a:ext uri="{FF2B5EF4-FFF2-40B4-BE49-F238E27FC236}">
                <a16:creationId xmlns:a16="http://schemas.microsoft.com/office/drawing/2014/main" id="{258DD71D-A242-0CB8-91C4-392217B50E4C}"/>
              </a:ext>
            </a:extLst>
          </p:cNvPr>
          <p:cNvGrpSpPr/>
          <p:nvPr/>
        </p:nvGrpSpPr>
        <p:grpSpPr>
          <a:xfrm>
            <a:off x="22880964" y="8037879"/>
            <a:ext cx="878760" cy="534600"/>
            <a:chOff x="22880964" y="8037879"/>
            <a:chExt cx="878760" cy="53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869E149-8CD3-529C-521A-9B6A5A9642F0}"/>
                    </a:ext>
                  </a:extLst>
                </p14:cNvPr>
                <p14:cNvContentPartPr/>
                <p14:nvPr/>
              </p14:nvContentPartPr>
              <p14:xfrm>
                <a:off x="22880964" y="8250639"/>
                <a:ext cx="263880" cy="2390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869E149-8CD3-529C-521A-9B6A5A9642F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2872324" y="8241999"/>
                  <a:ext cx="28152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C1BA833-A2BD-138A-3065-F6C54C065CD6}"/>
                    </a:ext>
                  </a:extLst>
                </p14:cNvPr>
                <p14:cNvContentPartPr/>
                <p14:nvPr/>
              </p14:nvContentPartPr>
              <p14:xfrm>
                <a:off x="23292804" y="8186559"/>
                <a:ext cx="159480" cy="228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C1BA833-A2BD-138A-3065-F6C54C065CD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3284164" y="8177919"/>
                  <a:ext cx="1771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026CB45-09C7-0D52-5D4E-F5ED9A00E19F}"/>
                    </a:ext>
                  </a:extLst>
                </p14:cNvPr>
                <p14:cNvContentPartPr/>
                <p14:nvPr/>
              </p14:nvContentPartPr>
              <p14:xfrm>
                <a:off x="23518884" y="8250279"/>
                <a:ext cx="240840" cy="213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026CB45-09C7-0D52-5D4E-F5ED9A00E19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3510244" y="8241279"/>
                  <a:ext cx="2584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453B72A9-8858-0E46-2B85-51BD692AD417}"/>
                    </a:ext>
                  </a:extLst>
                </p14:cNvPr>
                <p14:cNvContentPartPr/>
                <p14:nvPr/>
              </p14:nvContentPartPr>
              <p14:xfrm>
                <a:off x="23494404" y="8037879"/>
                <a:ext cx="195120" cy="5346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453B72A9-8858-0E46-2B85-51BD692AD41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3485404" y="8029239"/>
                  <a:ext cx="212760" cy="55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41" name="Ink 640">
                  <a:extLst>
                    <a:ext uri="{FF2B5EF4-FFF2-40B4-BE49-F238E27FC236}">
                      <a16:creationId xmlns:a16="http://schemas.microsoft.com/office/drawing/2014/main" id="{F17E287B-E543-8142-07A9-C705784F4056}"/>
                    </a:ext>
                  </a:extLst>
                </p14:cNvPr>
                <p14:cNvContentPartPr/>
                <p14:nvPr/>
              </p14:nvContentPartPr>
              <p14:xfrm>
                <a:off x="23459800" y="8094140"/>
                <a:ext cx="213840" cy="183960"/>
              </p14:xfrm>
            </p:contentPart>
          </mc:Choice>
          <mc:Fallback xmlns="">
            <p:pic>
              <p:nvPicPr>
                <p:cNvPr id="641" name="Ink 640">
                  <a:extLst>
                    <a:ext uri="{FF2B5EF4-FFF2-40B4-BE49-F238E27FC236}">
                      <a16:creationId xmlns:a16="http://schemas.microsoft.com/office/drawing/2014/main" id="{F17E287B-E543-8142-07A9-C705784F405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3450800" y="8085140"/>
                  <a:ext cx="231480" cy="20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643" name="Ink 642">
                <a:extLst>
                  <a:ext uri="{FF2B5EF4-FFF2-40B4-BE49-F238E27FC236}">
                    <a16:creationId xmlns:a16="http://schemas.microsoft.com/office/drawing/2014/main" id="{B65A7600-109E-37D5-55E6-EDF5D4C79C3E}"/>
                  </a:ext>
                </a:extLst>
              </p14:cNvPr>
              <p14:cNvContentPartPr/>
              <p14:nvPr/>
            </p14:nvContentPartPr>
            <p14:xfrm>
              <a:off x="17735490" y="9296220"/>
              <a:ext cx="31320" cy="122400"/>
            </p14:xfrm>
          </p:contentPart>
        </mc:Choice>
        <mc:Fallback xmlns="">
          <p:pic>
            <p:nvPicPr>
              <p:cNvPr id="643" name="Ink 642">
                <a:extLst>
                  <a:ext uri="{FF2B5EF4-FFF2-40B4-BE49-F238E27FC236}">
                    <a16:creationId xmlns:a16="http://schemas.microsoft.com/office/drawing/2014/main" id="{B65A7600-109E-37D5-55E6-EDF5D4C79C3E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17726490" y="9287220"/>
                <a:ext cx="4896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644" name="Ink 643">
                <a:extLst>
                  <a:ext uri="{FF2B5EF4-FFF2-40B4-BE49-F238E27FC236}">
                    <a16:creationId xmlns:a16="http://schemas.microsoft.com/office/drawing/2014/main" id="{6D977F5B-E8EC-D1B1-42AF-A1E7284FEF14}"/>
                  </a:ext>
                </a:extLst>
              </p14:cNvPr>
              <p14:cNvContentPartPr/>
              <p14:nvPr/>
            </p14:nvContentPartPr>
            <p14:xfrm>
              <a:off x="18135450" y="9353460"/>
              <a:ext cx="99000" cy="51840"/>
            </p14:xfrm>
          </p:contentPart>
        </mc:Choice>
        <mc:Fallback xmlns="">
          <p:pic>
            <p:nvPicPr>
              <p:cNvPr id="644" name="Ink 643">
                <a:extLst>
                  <a:ext uri="{FF2B5EF4-FFF2-40B4-BE49-F238E27FC236}">
                    <a16:creationId xmlns:a16="http://schemas.microsoft.com/office/drawing/2014/main" id="{6D977F5B-E8EC-D1B1-42AF-A1E7284FEF14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18126450" y="9344460"/>
                <a:ext cx="11664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645" name="Ink 644">
                <a:extLst>
                  <a:ext uri="{FF2B5EF4-FFF2-40B4-BE49-F238E27FC236}">
                    <a16:creationId xmlns:a16="http://schemas.microsoft.com/office/drawing/2014/main" id="{C0763EF9-176F-0662-65BE-6136A93E7C13}"/>
                  </a:ext>
                </a:extLst>
              </p14:cNvPr>
              <p14:cNvContentPartPr/>
              <p14:nvPr/>
            </p14:nvContentPartPr>
            <p14:xfrm>
              <a:off x="18002250" y="9006060"/>
              <a:ext cx="81720" cy="40680"/>
            </p14:xfrm>
          </p:contentPart>
        </mc:Choice>
        <mc:Fallback xmlns="">
          <p:pic>
            <p:nvPicPr>
              <p:cNvPr id="645" name="Ink 644">
                <a:extLst>
                  <a:ext uri="{FF2B5EF4-FFF2-40B4-BE49-F238E27FC236}">
                    <a16:creationId xmlns:a16="http://schemas.microsoft.com/office/drawing/2014/main" id="{C0763EF9-176F-0662-65BE-6136A93E7C13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17993250" y="8997420"/>
                <a:ext cx="99360" cy="5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48" name="Group 647">
            <a:extLst>
              <a:ext uri="{FF2B5EF4-FFF2-40B4-BE49-F238E27FC236}">
                <a16:creationId xmlns:a16="http://schemas.microsoft.com/office/drawing/2014/main" id="{04F5D0AF-DE1C-AC4A-7E0F-0D4CAA8D4DD5}"/>
              </a:ext>
            </a:extLst>
          </p:cNvPr>
          <p:cNvGrpSpPr/>
          <p:nvPr/>
        </p:nvGrpSpPr>
        <p:grpSpPr>
          <a:xfrm>
            <a:off x="19016730" y="8995980"/>
            <a:ext cx="486720" cy="636840"/>
            <a:chOff x="19016730" y="8995980"/>
            <a:chExt cx="486720" cy="63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646" name="Ink 645">
                  <a:extLst>
                    <a:ext uri="{FF2B5EF4-FFF2-40B4-BE49-F238E27FC236}">
                      <a16:creationId xmlns:a16="http://schemas.microsoft.com/office/drawing/2014/main" id="{DC8DAA19-0813-919F-5B6B-3429FDB8ACA6}"/>
                    </a:ext>
                  </a:extLst>
                </p14:cNvPr>
                <p14:cNvContentPartPr/>
                <p14:nvPr/>
              </p14:nvContentPartPr>
              <p14:xfrm>
                <a:off x="19016730" y="8995980"/>
                <a:ext cx="303840" cy="497160"/>
              </p14:xfrm>
            </p:contentPart>
          </mc:Choice>
          <mc:Fallback xmlns="">
            <p:pic>
              <p:nvPicPr>
                <p:cNvPr id="646" name="Ink 645">
                  <a:extLst>
                    <a:ext uri="{FF2B5EF4-FFF2-40B4-BE49-F238E27FC236}">
                      <a16:creationId xmlns:a16="http://schemas.microsoft.com/office/drawing/2014/main" id="{DC8DAA19-0813-919F-5B6B-3429FDB8ACA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9008090" y="8987340"/>
                  <a:ext cx="321480" cy="51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647" name="Ink 646">
                  <a:extLst>
                    <a:ext uri="{FF2B5EF4-FFF2-40B4-BE49-F238E27FC236}">
                      <a16:creationId xmlns:a16="http://schemas.microsoft.com/office/drawing/2014/main" id="{D80A7AB4-0D02-719C-7F63-0049AAECA062}"/>
                    </a:ext>
                  </a:extLst>
                </p14:cNvPr>
                <p14:cNvContentPartPr/>
                <p14:nvPr/>
              </p14:nvContentPartPr>
              <p14:xfrm>
                <a:off x="19441890" y="9429420"/>
                <a:ext cx="61560" cy="203400"/>
              </p14:xfrm>
            </p:contentPart>
          </mc:Choice>
          <mc:Fallback xmlns="">
            <p:pic>
              <p:nvPicPr>
                <p:cNvPr id="647" name="Ink 646">
                  <a:extLst>
                    <a:ext uri="{FF2B5EF4-FFF2-40B4-BE49-F238E27FC236}">
                      <a16:creationId xmlns:a16="http://schemas.microsoft.com/office/drawing/2014/main" id="{D80A7AB4-0D02-719C-7F63-0049AAECA06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9433250" y="9420780"/>
                  <a:ext cx="79200" cy="22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649" name="Ink 648">
                <a:extLst>
                  <a:ext uri="{FF2B5EF4-FFF2-40B4-BE49-F238E27FC236}">
                    <a16:creationId xmlns:a16="http://schemas.microsoft.com/office/drawing/2014/main" id="{27D04845-79A0-B3ED-D657-83B04244AC4C}"/>
                  </a:ext>
                </a:extLst>
              </p14:cNvPr>
              <p14:cNvContentPartPr/>
              <p14:nvPr/>
            </p14:nvContentPartPr>
            <p14:xfrm>
              <a:off x="19068930" y="8696820"/>
              <a:ext cx="207360" cy="142560"/>
            </p14:xfrm>
          </p:contentPart>
        </mc:Choice>
        <mc:Fallback xmlns="">
          <p:pic>
            <p:nvPicPr>
              <p:cNvPr id="649" name="Ink 648">
                <a:extLst>
                  <a:ext uri="{FF2B5EF4-FFF2-40B4-BE49-F238E27FC236}">
                    <a16:creationId xmlns:a16="http://schemas.microsoft.com/office/drawing/2014/main" id="{27D04845-79A0-B3ED-D657-83B04244AC4C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19059930" y="8688180"/>
                <a:ext cx="22500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696" name="Ink 695">
                <a:extLst>
                  <a:ext uri="{FF2B5EF4-FFF2-40B4-BE49-F238E27FC236}">
                    <a16:creationId xmlns:a16="http://schemas.microsoft.com/office/drawing/2014/main" id="{D87074AC-E8DB-BD8F-6422-EB7461621041}"/>
                  </a:ext>
                </a:extLst>
              </p14:cNvPr>
              <p14:cNvContentPartPr/>
              <p14:nvPr/>
            </p14:nvContentPartPr>
            <p14:xfrm>
              <a:off x="20231010" y="9262380"/>
              <a:ext cx="174960" cy="37080"/>
            </p14:xfrm>
          </p:contentPart>
        </mc:Choice>
        <mc:Fallback xmlns="">
          <p:pic>
            <p:nvPicPr>
              <p:cNvPr id="696" name="Ink 695">
                <a:extLst>
                  <a:ext uri="{FF2B5EF4-FFF2-40B4-BE49-F238E27FC236}">
                    <a16:creationId xmlns:a16="http://schemas.microsoft.com/office/drawing/2014/main" id="{D87074AC-E8DB-BD8F-6422-EB7461621041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20222010" y="9253380"/>
                <a:ext cx="19260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697" name="Ink 696">
                <a:extLst>
                  <a:ext uri="{FF2B5EF4-FFF2-40B4-BE49-F238E27FC236}">
                    <a16:creationId xmlns:a16="http://schemas.microsoft.com/office/drawing/2014/main" id="{247BB385-FBDF-8E83-D766-4A8E2F4A0A75}"/>
                  </a:ext>
                </a:extLst>
              </p14:cNvPr>
              <p14:cNvContentPartPr/>
              <p14:nvPr/>
            </p14:nvContentPartPr>
            <p14:xfrm>
              <a:off x="20192850" y="9543900"/>
              <a:ext cx="249120" cy="360"/>
            </p14:xfrm>
          </p:contentPart>
        </mc:Choice>
        <mc:Fallback xmlns="">
          <p:pic>
            <p:nvPicPr>
              <p:cNvPr id="697" name="Ink 696">
                <a:extLst>
                  <a:ext uri="{FF2B5EF4-FFF2-40B4-BE49-F238E27FC236}">
                    <a16:creationId xmlns:a16="http://schemas.microsoft.com/office/drawing/2014/main" id="{247BB385-FBDF-8E83-D766-4A8E2F4A0A75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20183850" y="9534900"/>
                <a:ext cx="26676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02" name="Group 701">
            <a:extLst>
              <a:ext uri="{FF2B5EF4-FFF2-40B4-BE49-F238E27FC236}">
                <a16:creationId xmlns:a16="http://schemas.microsoft.com/office/drawing/2014/main" id="{24B799BC-EC15-4F2F-0D90-75E245C6C60D}"/>
              </a:ext>
            </a:extLst>
          </p:cNvPr>
          <p:cNvGrpSpPr/>
          <p:nvPr/>
        </p:nvGrpSpPr>
        <p:grpSpPr>
          <a:xfrm>
            <a:off x="20783250" y="9341940"/>
            <a:ext cx="582120" cy="455760"/>
            <a:chOff x="20783250" y="9341940"/>
            <a:chExt cx="582120" cy="45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698" name="Ink 697">
                  <a:extLst>
                    <a:ext uri="{FF2B5EF4-FFF2-40B4-BE49-F238E27FC236}">
                      <a16:creationId xmlns:a16="http://schemas.microsoft.com/office/drawing/2014/main" id="{EC94AD14-5FDB-7A1A-59CF-6536B83D3DDB}"/>
                    </a:ext>
                  </a:extLst>
                </p14:cNvPr>
                <p14:cNvContentPartPr/>
                <p14:nvPr/>
              </p14:nvContentPartPr>
              <p14:xfrm>
                <a:off x="20783250" y="9372540"/>
                <a:ext cx="17640" cy="170280"/>
              </p14:xfrm>
            </p:contentPart>
          </mc:Choice>
          <mc:Fallback xmlns="">
            <p:pic>
              <p:nvPicPr>
                <p:cNvPr id="698" name="Ink 697">
                  <a:extLst>
                    <a:ext uri="{FF2B5EF4-FFF2-40B4-BE49-F238E27FC236}">
                      <a16:creationId xmlns:a16="http://schemas.microsoft.com/office/drawing/2014/main" id="{EC94AD14-5FDB-7A1A-59CF-6536B83D3DD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0774610" y="9363540"/>
                  <a:ext cx="352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699" name="Ink 698">
                  <a:extLst>
                    <a:ext uri="{FF2B5EF4-FFF2-40B4-BE49-F238E27FC236}">
                      <a16:creationId xmlns:a16="http://schemas.microsoft.com/office/drawing/2014/main" id="{94B86630-A03C-6BD8-0A0C-E56283CDFFDD}"/>
                    </a:ext>
                  </a:extLst>
                </p14:cNvPr>
                <p14:cNvContentPartPr/>
                <p14:nvPr/>
              </p14:nvContentPartPr>
              <p14:xfrm>
                <a:off x="20845170" y="9341940"/>
                <a:ext cx="236880" cy="325800"/>
              </p14:xfrm>
            </p:contentPart>
          </mc:Choice>
          <mc:Fallback xmlns="">
            <p:pic>
              <p:nvPicPr>
                <p:cNvPr id="699" name="Ink 698">
                  <a:extLst>
                    <a:ext uri="{FF2B5EF4-FFF2-40B4-BE49-F238E27FC236}">
                      <a16:creationId xmlns:a16="http://schemas.microsoft.com/office/drawing/2014/main" id="{94B86630-A03C-6BD8-0A0C-E56283CDFFD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0836170" y="9332940"/>
                  <a:ext cx="25452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00" name="Ink 699">
                  <a:extLst>
                    <a:ext uri="{FF2B5EF4-FFF2-40B4-BE49-F238E27FC236}">
                      <a16:creationId xmlns:a16="http://schemas.microsoft.com/office/drawing/2014/main" id="{F759AB63-724C-BD61-974C-4F7826A341C6}"/>
                    </a:ext>
                  </a:extLst>
                </p14:cNvPr>
                <p14:cNvContentPartPr/>
                <p14:nvPr/>
              </p14:nvContentPartPr>
              <p14:xfrm>
                <a:off x="21145410" y="9390540"/>
                <a:ext cx="219960" cy="20160"/>
              </p14:xfrm>
            </p:contentPart>
          </mc:Choice>
          <mc:Fallback xmlns="">
            <p:pic>
              <p:nvPicPr>
                <p:cNvPr id="700" name="Ink 699">
                  <a:extLst>
                    <a:ext uri="{FF2B5EF4-FFF2-40B4-BE49-F238E27FC236}">
                      <a16:creationId xmlns:a16="http://schemas.microsoft.com/office/drawing/2014/main" id="{F759AB63-724C-BD61-974C-4F7826A341C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1136410" y="9381900"/>
                  <a:ext cx="2376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01" name="Ink 700">
                  <a:extLst>
                    <a:ext uri="{FF2B5EF4-FFF2-40B4-BE49-F238E27FC236}">
                      <a16:creationId xmlns:a16="http://schemas.microsoft.com/office/drawing/2014/main" id="{82A249FD-E55A-3269-DDCE-511D335E0B7D}"/>
                    </a:ext>
                  </a:extLst>
                </p14:cNvPr>
                <p14:cNvContentPartPr/>
                <p14:nvPr/>
              </p14:nvContentPartPr>
              <p14:xfrm>
                <a:off x="21278610" y="9410700"/>
                <a:ext cx="19800" cy="387000"/>
              </p14:xfrm>
            </p:contentPart>
          </mc:Choice>
          <mc:Fallback xmlns="">
            <p:pic>
              <p:nvPicPr>
                <p:cNvPr id="701" name="Ink 700">
                  <a:extLst>
                    <a:ext uri="{FF2B5EF4-FFF2-40B4-BE49-F238E27FC236}">
                      <a16:creationId xmlns:a16="http://schemas.microsoft.com/office/drawing/2014/main" id="{82A249FD-E55A-3269-DDCE-511D335E0B7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1269970" y="9401700"/>
                  <a:ext cx="37440" cy="4046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9" grpId="0" animBg="1" advAuto="0"/>
      <p:bldP spid="680" grpId="0" animBg="1" advAuto="0"/>
      <p:bldP spid="693" grpId="0" animBg="1" advAuto="0"/>
      <p:bldP spid="694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reedy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Greedy decoding</a:t>
            </a:r>
          </a:p>
        </p:txBody>
      </p:sp>
      <p:grpSp>
        <p:nvGrpSpPr>
          <p:cNvPr id="718" name="Group"/>
          <p:cNvGrpSpPr/>
          <p:nvPr/>
        </p:nvGrpSpPr>
        <p:grpSpPr>
          <a:xfrm>
            <a:off x="6350489" y="2838305"/>
            <a:ext cx="11218096" cy="3597428"/>
            <a:chOff x="0" y="0"/>
            <a:chExt cx="11218095" cy="3597426"/>
          </a:xfrm>
        </p:grpSpPr>
        <p:grpSp>
          <p:nvGrpSpPr>
            <p:cNvPr id="706" name="Group"/>
            <p:cNvGrpSpPr/>
            <p:nvPr/>
          </p:nvGrpSpPr>
          <p:grpSpPr>
            <a:xfrm>
              <a:off x="0" y="-1"/>
              <a:ext cx="11182377" cy="1454303"/>
              <a:chOff x="0" y="0"/>
              <a:chExt cx="11182376" cy="1454301"/>
            </a:xfrm>
          </p:grpSpPr>
          <p:sp>
            <p:nvSpPr>
              <p:cNvPr id="698" name="DT"/>
              <p:cNvSpPr/>
              <p:nvPr/>
            </p:nvSpPr>
            <p:spPr>
              <a:xfrm>
                <a:off x="0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699" name="Line"/>
              <p:cNvSpPr/>
              <p:nvPr/>
            </p:nvSpPr>
            <p:spPr>
              <a:xfrm>
                <a:off x="1507136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00" name="Line"/>
              <p:cNvSpPr/>
              <p:nvPr/>
            </p:nvSpPr>
            <p:spPr>
              <a:xfrm>
                <a:off x="4257480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01" name="Line"/>
              <p:cNvSpPr/>
              <p:nvPr/>
            </p:nvSpPr>
            <p:spPr>
              <a:xfrm>
                <a:off x="6989867" y="714108"/>
                <a:ext cx="1281432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02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03" name="NN"/>
              <p:cNvSpPr/>
              <p:nvPr/>
            </p:nvSpPr>
            <p:spPr>
              <a:xfrm>
                <a:off x="2750771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704" name="?"/>
              <p:cNvSpPr/>
              <p:nvPr/>
            </p:nvSpPr>
            <p:spPr>
              <a:xfrm>
                <a:off x="5492137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  <p:sp>
            <p:nvSpPr>
              <p:cNvPr id="705" name="?"/>
              <p:cNvSpPr/>
              <p:nvPr/>
            </p:nvSpPr>
            <p:spPr>
              <a:xfrm>
                <a:off x="8347909" y="0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?</a:t>
                </a:r>
              </a:p>
            </p:txBody>
          </p:sp>
        </p:grpSp>
        <p:grpSp>
          <p:nvGrpSpPr>
            <p:cNvPr id="712" name="Group"/>
            <p:cNvGrpSpPr/>
            <p:nvPr/>
          </p:nvGrpSpPr>
          <p:grpSpPr>
            <a:xfrm>
              <a:off x="35718" y="2143124"/>
              <a:ext cx="11182378" cy="1454303"/>
              <a:chOff x="0" y="0"/>
              <a:chExt cx="11182376" cy="1454301"/>
            </a:xfrm>
          </p:grpSpPr>
          <p:sp>
            <p:nvSpPr>
              <p:cNvPr id="707" name="The"/>
              <p:cNvSpPr/>
              <p:nvPr/>
            </p:nvSpPr>
            <p:spPr>
              <a:xfrm>
                <a:off x="0" y="15758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708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09" name="cat"/>
              <p:cNvSpPr/>
              <p:nvPr/>
            </p:nvSpPr>
            <p:spPr>
              <a:xfrm>
                <a:off x="2750771" y="15758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0" name="Circle"/>
                  <p:cNvSpPr/>
                  <p:nvPr/>
                </p:nvSpPr>
                <p:spPr>
                  <a:xfrm>
                    <a:off x="5474714" y="15758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710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4714" y="15758"/>
                    <a:ext cx="1438544" cy="1438544"/>
                  </a:xfrm>
                  <a:prstGeom prst="ellipse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1" name="Circle"/>
                  <p:cNvSpPr/>
                  <p:nvPr/>
                </p:nvSpPr>
                <p:spPr>
                  <a:xfrm>
                    <a:off x="8347909" y="0"/>
                    <a:ext cx="1438544" cy="1438544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711" name="Circ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47909" y="0"/>
                    <a:ext cx="1438544" cy="1438544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17" name="Group"/>
            <p:cNvGrpSpPr/>
            <p:nvPr/>
          </p:nvGrpSpPr>
          <p:grpSpPr>
            <a:xfrm>
              <a:off x="727337" y="1530822"/>
              <a:ext cx="8393907" cy="535783"/>
              <a:chOff x="0" y="0"/>
              <a:chExt cx="8393905" cy="535781"/>
            </a:xfrm>
          </p:grpSpPr>
          <p:sp>
            <p:nvSpPr>
              <p:cNvPr id="713" name="Line"/>
              <p:cNvSpPr/>
              <p:nvPr/>
            </p:nvSpPr>
            <p:spPr>
              <a:xfrm flipV="1">
                <a:off x="-1" y="0"/>
                <a:ext cx="2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14" name="Line"/>
              <p:cNvSpPr/>
              <p:nvPr/>
            </p:nvSpPr>
            <p:spPr>
              <a:xfrm flipV="1">
                <a:off x="2768203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15" name="Line"/>
              <p:cNvSpPr/>
              <p:nvPr/>
            </p:nvSpPr>
            <p:spPr>
              <a:xfrm flipV="1">
                <a:off x="5518546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16" name="Line"/>
              <p:cNvSpPr/>
              <p:nvPr/>
            </p:nvSpPr>
            <p:spPr>
              <a:xfrm flipV="1">
                <a:off x="8393905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719" name="Rectangle"/>
          <p:cNvSpPr/>
          <p:nvPr/>
        </p:nvSpPr>
        <p:spPr>
          <a:xfrm>
            <a:off x="10641789" y="2762185"/>
            <a:ext cx="7386558" cy="37496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20" name="Rectangle"/>
          <p:cNvSpPr/>
          <p:nvPr/>
        </p:nvSpPr>
        <p:spPr>
          <a:xfrm>
            <a:off x="9344791" y="3165679"/>
            <a:ext cx="881136" cy="724522"/>
          </a:xfrm>
          <a:prstGeom prst="rect">
            <a:avLst/>
          </a:prstGeom>
          <a:solidFill>
            <a:srgbClr val="FDDBD8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72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0432" y="4128123"/>
            <a:ext cx="9791142" cy="1017791"/>
          </a:xfrm>
          <a:prstGeom prst="rect">
            <a:avLst/>
          </a:prstGeom>
          <a:ln w="12700">
            <a:miter lim="400000"/>
          </a:ln>
        </p:spPr>
      </p:pic>
      <p:pic>
        <p:nvPicPr>
          <p:cNvPr id="72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94658" y="4195732"/>
            <a:ext cx="1703368" cy="4784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27" name="Group"/>
          <p:cNvGrpSpPr/>
          <p:nvPr/>
        </p:nvGrpSpPr>
        <p:grpSpPr>
          <a:xfrm>
            <a:off x="7144915" y="8877357"/>
            <a:ext cx="11392603" cy="4000509"/>
            <a:chOff x="0" y="0"/>
            <a:chExt cx="11392602" cy="4000508"/>
          </a:xfrm>
        </p:grpSpPr>
        <p:pic>
          <p:nvPicPr>
            <p:cNvPr id="723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8007478" cy="11960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24" name="Image" descr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9688" y="1213667"/>
              <a:ext cx="10239188" cy="20152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25" name="Transition…"/>
            <p:cNvSpPr txBox="1"/>
            <p:nvPr/>
          </p:nvSpPr>
          <p:spPr>
            <a:xfrm>
              <a:off x="7669258" y="2896776"/>
              <a:ext cx="3723345" cy="1103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>
                  <a:solidFill>
                    <a:srgbClr val="5E5E5E"/>
                  </a:solidFill>
                </a:defRPr>
              </a:pPr>
              <a:r>
                <a:t>Transition </a:t>
              </a:r>
            </a:p>
            <a:p>
              <a:pPr>
                <a:defRPr>
                  <a:solidFill>
                    <a:srgbClr val="5E5E5E"/>
                  </a:solidFill>
                </a:defRPr>
              </a:pPr>
              <a:r>
                <a:t>Probabilities</a:t>
              </a:r>
            </a:p>
          </p:txBody>
        </p:sp>
        <p:sp>
          <p:nvSpPr>
            <p:cNvPr id="726" name="Emission…"/>
            <p:cNvSpPr txBox="1"/>
            <p:nvPr/>
          </p:nvSpPr>
          <p:spPr>
            <a:xfrm>
              <a:off x="5219802" y="2896775"/>
              <a:ext cx="2461223" cy="1103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>
                  <a:solidFill>
                    <a:srgbClr val="5E5E5E"/>
                  </a:solidFill>
                </a:defRPr>
              </a:pPr>
              <a:r>
                <a:t>Emission </a:t>
              </a:r>
            </a:p>
            <a:p>
              <a:pPr>
                <a:defRPr>
                  <a:solidFill>
                    <a:srgbClr val="5E5E5E"/>
                  </a:solidFill>
                </a:defRPr>
              </a:pPr>
              <a:r>
                <a:t>Probabilities</a:t>
              </a:r>
            </a:p>
          </p:txBody>
        </p:sp>
      </p:grpSp>
      <p:grpSp>
        <p:nvGrpSpPr>
          <p:cNvPr id="739" name="Group"/>
          <p:cNvGrpSpPr/>
          <p:nvPr/>
        </p:nvGrpSpPr>
        <p:grpSpPr>
          <a:xfrm>
            <a:off x="237205" y="570034"/>
            <a:ext cx="5923934" cy="12884783"/>
            <a:chOff x="0" y="0"/>
            <a:chExt cx="5923933" cy="12884781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28" name="Table 1"/>
                <p:cNvGraphicFramePr/>
                <p:nvPr/>
              </p:nvGraphicFramePr>
              <p:xfrm>
                <a:off x="655357" y="2933762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728" name="Table 1"/>
                <p:cNvGraphicFramePr/>
                <p:nvPr/>
              </p:nvGraphicFramePr>
              <p:xfrm>
                <a:off x="655357" y="2933762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9" name="Equation"/>
                <p:cNvSpPr txBox="1"/>
                <p:nvPr/>
              </p:nvSpPr>
              <p:spPr>
                <a:xfrm>
                  <a:off x="2886795" y="2199426"/>
                  <a:ext cx="644904" cy="3573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72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6795" y="2199426"/>
                  <a:ext cx="644904" cy="357362"/>
                </a:xfrm>
                <a:prstGeom prst="rect">
                  <a:avLst/>
                </a:prstGeom>
                <a:blipFill>
                  <a:blip r:embed="rId8"/>
                  <a:stretch>
                    <a:fillRect r="-29245" b="-6440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0" name="Equation"/>
                <p:cNvSpPr txBox="1"/>
                <p:nvPr/>
              </p:nvSpPr>
              <p:spPr>
                <a:xfrm>
                  <a:off x="0" y="4843432"/>
                  <a:ext cx="327540" cy="4181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73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4843432"/>
                  <a:ext cx="327540" cy="418142"/>
                </a:xfrm>
                <a:prstGeom prst="rect">
                  <a:avLst/>
                </a:prstGeom>
                <a:blipFill>
                  <a:blip r:embed="rId9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1" name="Equation"/>
                <p:cNvSpPr txBox="1"/>
                <p:nvPr/>
              </p:nvSpPr>
              <p:spPr>
                <a:xfrm>
                  <a:off x="3044466" y="7561015"/>
                  <a:ext cx="329559" cy="3553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000" dirty="0"/>
                </a:p>
              </p:txBody>
            </p:sp>
          </mc:Choice>
          <mc:Fallback xmlns="">
            <p:sp>
              <p:nvSpPr>
                <p:cNvPr id="73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4466" y="7561015"/>
                  <a:ext cx="329559" cy="355358"/>
                </a:xfrm>
                <a:prstGeom prst="rect">
                  <a:avLst/>
                </a:prstGeom>
                <a:blipFill>
                  <a:blip r:embed="rId10"/>
                  <a:stretch>
                    <a:fillRect r="-25926" b="-7069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32" name="Table 1-1"/>
                <p:cNvGraphicFramePr/>
                <p:nvPr/>
              </p:nvGraphicFramePr>
              <p:xfrm>
                <a:off x="661838" y="8220826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732" name="Table 1-1"/>
                <p:cNvGraphicFramePr/>
                <p:nvPr/>
              </p:nvGraphicFramePr>
              <p:xfrm>
                <a:off x="661838" y="8220826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3" name="Equation"/>
                <p:cNvSpPr txBox="1"/>
                <p:nvPr/>
              </p:nvSpPr>
              <p:spPr>
                <a:xfrm>
                  <a:off x="0" y="10317129"/>
                  <a:ext cx="327540" cy="4181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73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0317129"/>
                  <a:ext cx="327540" cy="418141"/>
                </a:xfrm>
                <a:prstGeom prst="rect">
                  <a:avLst/>
                </a:prstGeom>
                <a:blipFill>
                  <a:blip r:embed="rId11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34" name="Table 1-2"/>
                <p:cNvGraphicFramePr/>
                <p:nvPr/>
              </p:nvGraphicFramePr>
              <p:xfrm>
                <a:off x="655357" y="450895"/>
                <a:ext cx="4617324" cy="1805964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734" name="Table 1-2"/>
                <p:cNvGraphicFramePr/>
                <p:nvPr/>
              </p:nvGraphicFramePr>
              <p:xfrm>
                <a:off x="655357" y="450895"/>
                <a:ext cx="4617324" cy="1805964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5" name="Equation"/>
                <p:cNvSpPr txBox="1"/>
                <p:nvPr/>
              </p:nvSpPr>
              <p:spPr>
                <a:xfrm>
                  <a:off x="951698" y="1476520"/>
                  <a:ext cx="289460" cy="24978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sz="4400" dirty="0"/>
                </a:p>
              </p:txBody>
            </p:sp>
          </mc:Choice>
          <mc:Fallback xmlns="">
            <p:sp>
              <p:nvSpPr>
                <p:cNvPr id="73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698" y="1476520"/>
                  <a:ext cx="289460" cy="249784"/>
                </a:xfrm>
                <a:prstGeom prst="rect">
                  <a:avLst/>
                </a:prstGeom>
                <a:blipFill>
                  <a:blip r:embed="rId12"/>
                  <a:stretch>
                    <a:fillRect r="-12500" b="-11951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6" name="Equation"/>
                <p:cNvSpPr txBox="1"/>
                <p:nvPr/>
              </p:nvSpPr>
              <p:spPr>
                <a:xfrm>
                  <a:off x="2902495" y="0"/>
                  <a:ext cx="173852" cy="2258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sz="3900"/>
                </a:p>
              </p:txBody>
            </p:sp>
          </mc:Choice>
          <mc:Fallback xmlns="">
            <p:sp>
              <p:nvSpPr>
                <p:cNvPr id="73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2495" y="0"/>
                  <a:ext cx="173852" cy="225857"/>
                </a:xfrm>
                <a:prstGeom prst="rect">
                  <a:avLst/>
                </a:prstGeom>
                <a:blipFill>
                  <a:blip r:embed="rId13"/>
                  <a:stretch>
                    <a:fillRect r="-20690" b="-1162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7" name="Rectangle"/>
            <p:cNvSpPr/>
            <p:nvPr/>
          </p:nvSpPr>
          <p:spPr>
            <a:xfrm>
              <a:off x="1581936" y="3838724"/>
              <a:ext cx="3732985" cy="889886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38" name="Rectangle"/>
            <p:cNvSpPr/>
            <p:nvPr/>
          </p:nvSpPr>
          <p:spPr>
            <a:xfrm>
              <a:off x="2404838" y="9159499"/>
              <a:ext cx="898964" cy="3641414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740" name="Rectangle"/>
          <p:cNvSpPr/>
          <p:nvPr/>
        </p:nvSpPr>
        <p:spPr>
          <a:xfrm>
            <a:off x="2637574" y="10660267"/>
            <a:ext cx="918024" cy="892245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41" name="Rectangle"/>
          <p:cNvSpPr/>
          <p:nvPr/>
        </p:nvSpPr>
        <p:spPr>
          <a:xfrm>
            <a:off x="2763413" y="4386467"/>
            <a:ext cx="918023" cy="892245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" grpId="0" animBg="1" advAuto="0"/>
      <p:bldP spid="722" grpId="0" animBg="1" advAuto="0"/>
      <p:bldP spid="740" grpId="0" animBg="1" advAuto="0"/>
      <p:bldP spid="741" grpId="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reedy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Greedy decoding</a:t>
            </a:r>
          </a:p>
        </p:txBody>
      </p:sp>
      <p:sp>
        <p:nvSpPr>
          <p:cNvPr id="745" name="Not guaranteed to be optimal!…"/>
          <p:cNvSpPr txBox="1">
            <a:spLocks noGrp="1"/>
          </p:cNvSpPr>
          <p:nvPr>
            <p:ph type="body" sz="quarter" idx="1"/>
          </p:nvPr>
        </p:nvSpPr>
        <p:spPr>
          <a:xfrm>
            <a:off x="4387453" y="9447609"/>
            <a:ext cx="12441279" cy="3384276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>
              <a:spcBef>
                <a:spcPts val="4000"/>
              </a:spcBef>
            </a:pPr>
            <a:r>
              <a:rPr dirty="0"/>
              <a:t>Not guaranteed to be optimal!</a:t>
            </a:r>
          </a:p>
          <a:p>
            <a:pPr lvl="1">
              <a:spcBef>
                <a:spcPts val="4000"/>
              </a:spcBef>
            </a:pPr>
            <a:r>
              <a:rPr dirty="0"/>
              <a:t>Local decisions</a:t>
            </a:r>
          </a:p>
          <a:p>
            <a:pPr>
              <a:spcBef>
                <a:spcPts val="4000"/>
              </a:spcBef>
            </a:pPr>
            <a:r>
              <a:rPr dirty="0"/>
              <a:t>Fast!</a:t>
            </a:r>
          </a:p>
        </p:txBody>
      </p:sp>
      <p:grpSp>
        <p:nvGrpSpPr>
          <p:cNvPr id="766" name="Group"/>
          <p:cNvGrpSpPr/>
          <p:nvPr/>
        </p:nvGrpSpPr>
        <p:grpSpPr>
          <a:xfrm>
            <a:off x="6350489" y="2838305"/>
            <a:ext cx="11218096" cy="3597428"/>
            <a:chOff x="0" y="0"/>
            <a:chExt cx="11218095" cy="3597426"/>
          </a:xfrm>
        </p:grpSpPr>
        <p:grpSp>
          <p:nvGrpSpPr>
            <p:cNvPr id="754" name="Group"/>
            <p:cNvGrpSpPr/>
            <p:nvPr/>
          </p:nvGrpSpPr>
          <p:grpSpPr>
            <a:xfrm>
              <a:off x="0" y="-1"/>
              <a:ext cx="11182377" cy="1454303"/>
              <a:chOff x="0" y="0"/>
              <a:chExt cx="11182376" cy="1454301"/>
            </a:xfrm>
          </p:grpSpPr>
          <p:sp>
            <p:nvSpPr>
              <p:cNvPr id="746" name="DT"/>
              <p:cNvSpPr/>
              <p:nvPr/>
            </p:nvSpPr>
            <p:spPr>
              <a:xfrm>
                <a:off x="0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747" name="Line"/>
              <p:cNvSpPr/>
              <p:nvPr/>
            </p:nvSpPr>
            <p:spPr>
              <a:xfrm>
                <a:off x="1507136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48" name="Line"/>
              <p:cNvSpPr/>
              <p:nvPr/>
            </p:nvSpPr>
            <p:spPr>
              <a:xfrm>
                <a:off x="4257480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49" name="Line"/>
              <p:cNvSpPr/>
              <p:nvPr/>
            </p:nvSpPr>
            <p:spPr>
              <a:xfrm>
                <a:off x="6989867" y="714108"/>
                <a:ext cx="1281432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50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51" name="NN"/>
              <p:cNvSpPr/>
              <p:nvPr/>
            </p:nvSpPr>
            <p:spPr>
              <a:xfrm>
                <a:off x="2750771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752" name="VBD"/>
              <p:cNvSpPr/>
              <p:nvPr/>
            </p:nvSpPr>
            <p:spPr>
              <a:xfrm>
                <a:off x="5492137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753" name="IN"/>
              <p:cNvSpPr/>
              <p:nvPr/>
            </p:nvSpPr>
            <p:spPr>
              <a:xfrm>
                <a:off x="8347909" y="0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  <p:grpSp>
          <p:nvGrpSpPr>
            <p:cNvPr id="760" name="Group"/>
            <p:cNvGrpSpPr/>
            <p:nvPr/>
          </p:nvGrpSpPr>
          <p:grpSpPr>
            <a:xfrm>
              <a:off x="35718" y="2143124"/>
              <a:ext cx="11182378" cy="1454303"/>
              <a:chOff x="0" y="0"/>
              <a:chExt cx="11182376" cy="1454301"/>
            </a:xfrm>
          </p:grpSpPr>
          <p:sp>
            <p:nvSpPr>
              <p:cNvPr id="755" name="The"/>
              <p:cNvSpPr/>
              <p:nvPr/>
            </p:nvSpPr>
            <p:spPr>
              <a:xfrm>
                <a:off x="0" y="15758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756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57" name="cat"/>
              <p:cNvSpPr/>
              <p:nvPr/>
            </p:nvSpPr>
            <p:spPr>
              <a:xfrm>
                <a:off x="2750771" y="15758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758" name="sat"/>
              <p:cNvSpPr/>
              <p:nvPr/>
            </p:nvSpPr>
            <p:spPr>
              <a:xfrm>
                <a:off x="5474714" y="15758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759" name="on"/>
              <p:cNvSpPr/>
              <p:nvPr/>
            </p:nvSpPr>
            <p:spPr>
              <a:xfrm>
                <a:off x="8347909" y="0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grpSp>
          <p:nvGrpSpPr>
            <p:cNvPr id="765" name="Group"/>
            <p:cNvGrpSpPr/>
            <p:nvPr/>
          </p:nvGrpSpPr>
          <p:grpSpPr>
            <a:xfrm>
              <a:off x="727337" y="1530822"/>
              <a:ext cx="8393907" cy="535783"/>
              <a:chOff x="0" y="0"/>
              <a:chExt cx="8393905" cy="535781"/>
            </a:xfrm>
          </p:grpSpPr>
          <p:sp>
            <p:nvSpPr>
              <p:cNvPr id="761" name="Line"/>
              <p:cNvSpPr/>
              <p:nvPr/>
            </p:nvSpPr>
            <p:spPr>
              <a:xfrm flipV="1">
                <a:off x="-1" y="0"/>
                <a:ext cx="2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62" name="Line"/>
              <p:cNvSpPr/>
              <p:nvPr/>
            </p:nvSpPr>
            <p:spPr>
              <a:xfrm flipV="1">
                <a:off x="2768203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63" name="Line"/>
              <p:cNvSpPr/>
              <p:nvPr/>
            </p:nvSpPr>
            <p:spPr>
              <a:xfrm flipV="1">
                <a:off x="5518546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64" name="Line"/>
              <p:cNvSpPr/>
              <p:nvPr/>
            </p:nvSpPr>
            <p:spPr>
              <a:xfrm flipV="1">
                <a:off x="8393905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pic>
        <p:nvPicPr>
          <p:cNvPr id="76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043" y="7683888"/>
            <a:ext cx="13653914" cy="128085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68" name="Text"/>
              <p:cNvSpPr txBox="1"/>
              <p:nvPr/>
            </p:nvSpPr>
            <p:spPr>
              <a:xfrm>
                <a:off x="6809473" y="12002185"/>
                <a:ext cx="2612198" cy="92924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>
                    <a:solidFill>
                      <a:schemeClr val="accent1">
                        <a:lumOff val="-13575"/>
                      </a:schemeClr>
                    </a:solidFill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768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473" y="12002185"/>
                <a:ext cx="2612198" cy="929245"/>
              </a:xfrm>
              <a:prstGeom prst="rect">
                <a:avLst/>
              </a:prstGeom>
              <a:blipFill>
                <a:blip r:embed="rId3"/>
                <a:stretch>
                  <a:fillRect l="-373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144D9A-DB04-414A-A80F-5C9C8648E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2672" y="10482434"/>
            <a:ext cx="9834491" cy="234905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" grpId="0" build="p" animBg="1" advAuto="0"/>
      <p:bldP spid="768" grpId="0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Viterbi decoding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2" name="Use dynamic programming!…"/>
              <p:cNvSpPr txBox="1">
                <a:spLocks noGrp="1"/>
              </p:cNvSpPr>
              <p:nvPr>
                <p:ph type="body" idx="1"/>
              </p:nvPr>
            </p:nvSpPr>
            <p:spPr>
              <a:prstGeom prst="rect">
                <a:avLst/>
              </a:prstGeom>
            </p:spPr>
            <p:txBody>
              <a:bodyPr anchor="t"/>
              <a:lstStyle/>
              <a:p>
                <a:pPr>
                  <a:spcBef>
                    <a:spcPts val="5000"/>
                  </a:spcBef>
                </a:pPr>
                <a:r>
                  <a:rPr lang="en-US" dirty="0"/>
                  <a:t>Use </a:t>
                </a:r>
                <a:r>
                  <a:rPr lang="en-US" b="1" dirty="0">
                    <a:solidFill>
                      <a:schemeClr val="accent1">
                        <a:lumOff val="-13575"/>
                      </a:schemeClr>
                    </a:solidFill>
                  </a:rPr>
                  <a:t>dynamic programming</a:t>
                </a:r>
                <a:r>
                  <a:rPr lang="en-US" dirty="0"/>
                  <a:t>!</a:t>
                </a:r>
              </a:p>
              <a:p>
                <a:pPr>
                  <a:spcBef>
                    <a:spcPts val="5000"/>
                  </a:spcBef>
                </a:pPr>
                <a:r>
                  <a:rPr lang="en-US" dirty="0"/>
                  <a:t>Probability lattice, </a:t>
                </a:r>
                <a14:m>
                  <m:oMath xmlns:m="http://schemas.openxmlformats.org/officeDocument/2006/math"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53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lvl="1">
                  <a:spcBef>
                    <a:spcPts val="5000"/>
                  </a:spcBef>
                </a:pPr>
                <a14:m>
                  <m:oMath xmlns:m="http://schemas.openxmlformats.org/officeDocument/2006/math">
                    <m:r>
                      <a:rPr lang="en-US" sz="53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Number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of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time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steps</m:t>
                    </m:r>
                  </m:oMath>
                </a14:m>
                <a:endParaRPr lang="en-US" dirty="0"/>
              </a:p>
              <a:p>
                <a:pPr lvl="1">
                  <a:spcBef>
                    <a:spcPts val="5000"/>
                  </a:spcBef>
                </a:pPr>
                <a14:m>
                  <m:oMath xmlns:m="http://schemas.openxmlformats.org/officeDocument/2006/math"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Number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of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states</m:t>
                    </m:r>
                  </m:oMath>
                </a14:m>
                <a:endParaRPr lang="en-US" dirty="0"/>
              </a:p>
              <a:p>
                <a:pPr>
                  <a:spcBef>
                    <a:spcPts val="5000"/>
                  </a:spcBef>
                </a:pPr>
                <a14:m>
                  <m:oMath xmlns:m="http://schemas.openxmlformats.org/officeDocument/2006/math"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]:</m:t>
                    </m:r>
                  </m:oMath>
                </a14:m>
                <a:r>
                  <a:rPr lang="en-US" dirty="0"/>
                  <a:t> Most </a:t>
                </a:r>
                <a:r>
                  <a:rPr lang="en-US" dirty="0">
                    <a:solidFill>
                      <a:schemeClr val="accent1">
                        <a:lumOff val="-13575"/>
                      </a:schemeClr>
                    </a:solidFill>
                  </a:rPr>
                  <a:t>probable</a:t>
                </a:r>
                <a:r>
                  <a:rPr lang="en-US" dirty="0"/>
                  <a:t> sequence of states ending with state </a:t>
                </a:r>
                <a:r>
                  <a:rPr lang="en-US" b="1" dirty="0">
                    <a:solidFill>
                      <a:srgbClr val="B51A00"/>
                    </a:solidFill>
                  </a:rPr>
                  <a:t>j</a:t>
                </a:r>
                <a:r>
                  <a:rPr lang="en-US" dirty="0"/>
                  <a:t> at time </a:t>
                </a:r>
                <a:r>
                  <a:rPr lang="en-US" b="1" dirty="0" err="1">
                    <a:solidFill>
                      <a:srgbClr val="B51A00"/>
                    </a:solidFill>
                  </a:rPr>
                  <a:t>i</a:t>
                </a:r>
                <a:endParaRPr b="1" dirty="0">
                  <a:solidFill>
                    <a:srgbClr val="B51A00"/>
                  </a:solidFill>
                </a:endParaRPr>
              </a:p>
            </p:txBody>
          </p:sp>
        </mc:Choice>
        <mc:Fallback xmlns="">
          <p:sp>
            <p:nvSpPr>
              <p:cNvPr id="772" name="Use dynamic programming!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2461" t="-3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2" name="Group"/>
          <p:cNvGrpSpPr/>
          <p:nvPr/>
        </p:nvGrpSpPr>
        <p:grpSpPr>
          <a:xfrm>
            <a:off x="13187202" y="2261288"/>
            <a:ext cx="10432512" cy="6989226"/>
            <a:chOff x="0" y="-1"/>
            <a:chExt cx="10432510" cy="6989224"/>
          </a:xfrm>
        </p:grpSpPr>
        <p:grpSp>
          <p:nvGrpSpPr>
            <p:cNvPr id="775" name="Group"/>
            <p:cNvGrpSpPr/>
            <p:nvPr/>
          </p:nvGrpSpPr>
          <p:grpSpPr>
            <a:xfrm>
              <a:off x="2042340" y="467980"/>
              <a:ext cx="8348099" cy="959877"/>
              <a:chOff x="0" y="-15315"/>
              <a:chExt cx="8348097" cy="959875"/>
            </a:xfrm>
          </p:grpSpPr>
          <p:sp>
            <p:nvSpPr>
              <p:cNvPr id="773" name="Line"/>
              <p:cNvSpPr/>
              <p:nvPr/>
            </p:nvSpPr>
            <p:spPr>
              <a:xfrm>
                <a:off x="0" y="540822"/>
                <a:ext cx="8348097" cy="1"/>
              </a:xfrm>
              <a:prstGeom prst="line">
                <a:avLst/>
              </a:prstGeom>
              <a:noFill/>
              <a:ln w="50800" cap="flat">
                <a:solidFill>
                  <a:srgbClr val="929292"/>
                </a:solidFill>
                <a:prstDash val="solid"/>
                <a:miter lim="400000"/>
                <a:headEnd type="triangle" w="med" len="sm"/>
                <a:tailEnd type="triangle" w="med" len="sm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4" name="Text"/>
                  <p:cNvSpPr txBox="1"/>
                  <p:nvPr/>
                </p:nvSpPr>
                <p:spPr>
                  <a:xfrm>
                    <a:off x="3553389" y="-15315"/>
                    <a:ext cx="734559" cy="959875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none" lIns="71437" tIns="71437" rIns="71437" bIns="71437" numCol="1" anchor="ctr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53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oMath>
                      </m:oMathPara>
                    </a14:m>
                    <a:endParaRPr dirty="0"/>
                  </a:p>
                </p:txBody>
              </p:sp>
            </mc:Choice>
            <mc:Fallback xmlns="">
              <p:sp>
                <p:nvSpPr>
                  <p:cNvPr id="774" name="Text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53389" y="-15315"/>
                    <a:ext cx="734559" cy="95987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78" name="Group"/>
            <p:cNvGrpSpPr/>
            <p:nvPr/>
          </p:nvGrpSpPr>
          <p:grpSpPr>
            <a:xfrm>
              <a:off x="0" y="2377267"/>
              <a:ext cx="605800" cy="4611956"/>
              <a:chOff x="0" y="0"/>
              <a:chExt cx="605799" cy="4611954"/>
            </a:xfrm>
          </p:grpSpPr>
          <p:sp>
            <p:nvSpPr>
              <p:cNvPr id="776" name="Line"/>
              <p:cNvSpPr/>
              <p:nvPr/>
            </p:nvSpPr>
            <p:spPr>
              <a:xfrm flipH="1">
                <a:off x="328300" y="0"/>
                <a:ext cx="1" cy="4611955"/>
              </a:xfrm>
              <a:prstGeom prst="line">
                <a:avLst/>
              </a:prstGeom>
              <a:noFill/>
              <a:ln w="50800" cap="flat">
                <a:solidFill>
                  <a:srgbClr val="929292"/>
                </a:solidFill>
                <a:prstDash val="solid"/>
                <a:miter lim="400000"/>
                <a:headEnd type="triangle" w="med" len="sm"/>
                <a:tailEnd type="triangle" w="med" len="sm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7" name="Text"/>
                  <p:cNvSpPr txBox="1"/>
                  <p:nvPr/>
                </p:nvSpPr>
                <p:spPr>
                  <a:xfrm>
                    <a:off x="-1" y="1729420"/>
                    <a:ext cx="605801" cy="929245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none" lIns="71437" tIns="71437" rIns="71437" bIns="71437" numCol="1" anchor="ctr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sz="5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777" name="Text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" y="1729420"/>
                    <a:ext cx="605801" cy="92924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000"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81" name="Group"/>
            <p:cNvGrpSpPr/>
            <p:nvPr/>
          </p:nvGrpSpPr>
          <p:grpSpPr>
            <a:xfrm>
              <a:off x="629901" y="-1"/>
              <a:ext cx="9802609" cy="6954947"/>
              <a:chOff x="25400" y="0"/>
              <a:chExt cx="9802608" cy="695494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9" name="Equation"/>
                  <p:cNvSpPr txBox="1"/>
                  <p:nvPr/>
                </p:nvSpPr>
                <p:spPr>
                  <a:xfrm>
                    <a:off x="4050476" y="0"/>
                    <a:ext cx="2000418" cy="67710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4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4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4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oMath>
                      </m:oMathPara>
                    </a14:m>
                    <a:endParaRPr sz="4400" dirty="0"/>
                  </a:p>
                </p:txBody>
              </p:sp>
            </mc:Choice>
            <mc:Fallback xmlns="">
              <p:sp>
                <p:nvSpPr>
                  <p:cNvPr id="779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50476" y="0"/>
                    <a:ext cx="2000418" cy="67710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80" name="Table 1"/>
                  <p:cNvGraphicFramePr/>
                  <p:nvPr/>
                </p:nvGraphicFramePr>
                <p:xfrm>
                  <a:off x="25400" y="1243338"/>
                  <a:ext cx="9802608" cy="5711607"/>
                </p:xfrm>
                <a:graphic>
                  <a:graphicData uri="http://schemas.openxmlformats.org/drawingml/2006/table">
                    <a:tbl>
                      <a:tblPr bandRow="1">
                        <a:tableStyleId>{C7B018BB-80A7-4F77-B60F-C8B233D01FF8}</a:tableStyleId>
                      </a:tblPr>
                      <a:tblGrid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0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1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2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3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4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5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6"/>
                            </a:ext>
                          </a:extLst>
                        </a:gridCol>
                      </a:tblGrid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the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cat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sat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on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the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mat</a:t>
                              </a:r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0"/>
                          </a:ext>
                        </a:extLst>
                      </a:tr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DT</a:t>
                              </a:r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1"/>
                          </a:ext>
                        </a:extLst>
                      </a:tr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NN</a:t>
                              </a:r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2"/>
                          </a:ext>
                        </a:extLst>
                      </a:tr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IN</a:t>
                              </a:r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3"/>
                          </a:ext>
                        </a:extLst>
                      </a:tr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VBD</a:t>
                              </a:r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 dirty="0"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 dirty="0"/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4"/>
                          </a:ext>
                        </a:extLst>
                      </a:tr>
                    </a:tbl>
                  </a:graphicData>
                </a:graphic>
              </p:graphicFrame>
            </mc:Choice>
            <mc:Fallback xmlns="">
              <p:graphicFrame>
                <p:nvGraphicFramePr>
                  <p:cNvPr id="780" name="Table 1"/>
                  <p:cNvGraphicFramePr/>
                  <p:nvPr/>
                </p:nvGraphicFramePr>
                <p:xfrm>
                  <a:off x="25400" y="1243338"/>
                  <a:ext cx="9802608" cy="5711607"/>
                </p:xfrm>
                <a:graphic>
                  <a:graphicData uri="http://schemas.openxmlformats.org/drawingml/2006/table">
                    <a:tbl>
                      <a:tblPr bandRow="1">
                        <a:tableStyleId>{C7B018BB-80A7-4F77-B60F-C8B233D01FF8}</a:tableStyleId>
                      </a:tblPr>
                      <a:tblGrid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0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1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2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3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4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5"/>
                            </a:ext>
                          </a:extLst>
                        </a:gridCol>
                        <a:gridCol w="1400373">
                          <a:extLst>
                            <a:ext uri="{9D8B030D-6E8A-4147-A177-3AD203B41FA5}">
                              <a16:colId xmlns:a16="http://schemas.microsoft.com/office/drawing/2014/main" val="20006"/>
                            </a:ext>
                          </a:extLst>
                        </a:gridCol>
                      </a:tblGrid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the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cat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sat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on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the</a:t>
                              </a:r>
                            </a:p>
                          </a:txBody>
                          <a:tcPr marL="50800" marR="50800" marT="50800" marB="50800" anchor="ctr" horzOverflow="overflow"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mat</a:t>
                              </a:r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  <a:lnT w="12700">
                              <a:solidFill>
                                <a:srgbClr val="606060"/>
                              </a:solidFill>
                              <a:miter lim="400000"/>
                            </a:lnT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0"/>
                          </a:ext>
                        </a:extLst>
                      </a:tr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DT</a:t>
                              </a:r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1"/>
                          </a:ext>
                        </a:extLst>
                      </a:tr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NN</a:t>
                              </a:r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2"/>
                          </a:ext>
                        </a:extLst>
                      </a:tr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IN</a:t>
                              </a:r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/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3"/>
                          </a:ext>
                        </a:extLst>
                      </a:tr>
                      <a:tr h="1142322"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1800"/>
                              </a:pPr>
                              <a:r>
                                <a:rPr sz="3000"/>
                                <a:t>VBD</a:t>
                              </a:r>
                            </a:p>
                          </a:txBody>
                          <a:tcPr marL="50800" marR="50800" marT="50800" marB="50800" anchor="ctr" horzOverflow="overflow">
                            <a:lnL w="12700">
                              <a:solidFill>
                                <a:srgbClr val="606060"/>
                              </a:solidFill>
                              <a:miter lim="400000"/>
                            </a:lnL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 dirty="0"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/>
                            </a:p>
                          </a:txBody>
                          <a:tcPr marL="50800" marR="50800" marT="50800" marB="50800" anchor="ctr" horzOverflow="overflow"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tc>
                          <a:txBody>
                            <a:bodyPr/>
                            <a:lstStyle/>
                            <a:p>
                              <a:pPr defTabSz="914400">
                                <a:defRPr sz="3000"/>
                              </a:pPr>
                              <a:endParaRPr dirty="0"/>
                            </a:p>
                          </a:txBody>
                          <a:tcPr marL="50800" marR="50800" marT="50800" marB="50800" anchor="ctr" horzOverflow="overflow">
                            <a:lnR w="12700">
                              <a:solidFill>
                                <a:srgbClr val="606060"/>
                              </a:solidFill>
                              <a:miter lim="400000"/>
                            </a:lnR>
                            <a:lnB w="12700">
                              <a:solidFill>
                                <a:srgbClr val="606060"/>
                              </a:solidFill>
                              <a:miter lim="400000"/>
                            </a:lnB>
                          </a:tcPr>
                        </a:tc>
                        <a:extLst>
                          <a:ext uri="{0D108BD9-81ED-4DB2-BD59-A6C34878D82A}">
                            <a16:rowId xmlns:a16="http://schemas.microsoft.com/office/drawing/2014/main" val="10004"/>
                          </a:ext>
                        </a:extLst>
                      </a:tr>
                    </a:tbl>
                  </a:graphicData>
                </a:graphic>
              </p:graphicFrame>
            </mc:Fallback>
          </mc:AlternateContent>
        </p:grpSp>
      </p:grpSp>
      <p:sp>
        <p:nvSpPr>
          <p:cNvPr id="7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" grpId="0" build="p" animBg="1" advAuto="0"/>
      <p:bldP spid="782" grpId="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Viterbi decoding</a:t>
            </a:r>
          </a:p>
        </p:txBody>
      </p:sp>
      <p:grpSp>
        <p:nvGrpSpPr>
          <p:cNvPr id="792" name="Group"/>
          <p:cNvGrpSpPr/>
          <p:nvPr/>
        </p:nvGrpSpPr>
        <p:grpSpPr>
          <a:xfrm>
            <a:off x="6600811" y="2723011"/>
            <a:ext cx="1438545" cy="6972102"/>
            <a:chOff x="0" y="0"/>
            <a:chExt cx="1438543" cy="6972101"/>
          </a:xfrm>
        </p:grpSpPr>
        <p:sp>
          <p:nvSpPr>
            <p:cNvPr id="788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789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790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791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sp>
        <p:nvSpPr>
          <p:cNvPr id="793" name="Group"/>
          <p:cNvSpPr/>
          <p:nvPr/>
        </p:nvSpPr>
        <p:spPr>
          <a:xfrm>
            <a:off x="6600811" y="10631943"/>
            <a:ext cx="1438545" cy="1438544"/>
          </a:xfrm>
          <a:prstGeom prst="ellipse">
            <a:avLst/>
          </a:prstGeom>
          <a:solidFill>
            <a:srgbClr val="FEFCDD"/>
          </a:solidFill>
          <a:ln w="12700">
            <a:solidFill>
              <a:srgbClr val="5E5E5E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the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4" name="Equation"/>
              <p:cNvSpPr txBox="1"/>
              <p:nvPr/>
            </p:nvSpPr>
            <p:spPr>
              <a:xfrm>
                <a:off x="9838080" y="3154944"/>
                <a:ext cx="11223041" cy="51520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)=0.8×0.5=0.4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79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8080" y="3154944"/>
                <a:ext cx="11223041" cy="515208"/>
              </a:xfrm>
              <a:prstGeom prst="rect">
                <a:avLst/>
              </a:prstGeom>
              <a:blipFill>
                <a:blip r:embed="rId2"/>
                <a:stretch>
                  <a:fillRect r="-1847" b="-33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5" name="Equation"/>
              <p:cNvSpPr txBox="1"/>
              <p:nvPr/>
            </p:nvSpPr>
            <p:spPr>
              <a:xfrm>
                <a:off x="9838080" y="5119475"/>
                <a:ext cx="12102008" cy="51520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)=0.1×0.01=0.001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79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8080" y="5119475"/>
                <a:ext cx="12102008" cy="515209"/>
              </a:xfrm>
              <a:prstGeom prst="rect">
                <a:avLst/>
              </a:prstGeom>
              <a:blipFill>
                <a:blip r:embed="rId3"/>
                <a:stretch>
                  <a:fillRect r="-4736" b="-33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98" name="Group"/>
          <p:cNvGrpSpPr/>
          <p:nvPr/>
        </p:nvGrpSpPr>
        <p:grpSpPr>
          <a:xfrm>
            <a:off x="9838080" y="6905413"/>
            <a:ext cx="11639474" cy="2479739"/>
            <a:chOff x="0" y="0"/>
            <a:chExt cx="11639472" cy="24797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6" name="Equation"/>
                <p:cNvSpPr txBox="1"/>
                <p:nvPr/>
              </p:nvSpPr>
              <p:spPr>
                <a:xfrm>
                  <a:off x="0" y="0"/>
                  <a:ext cx="10147477" cy="5152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[1,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𝐼𝑁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]=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𝐼𝑁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the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𝐼𝑁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)=0.05×0=0</m:t>
                        </m:r>
                      </m:oMath>
                    </m:oMathPara>
                  </a14:m>
                  <a:endParaRPr sz="4500"/>
                </a:p>
              </p:txBody>
            </p:sp>
          </mc:Choice>
          <mc:Fallback xmlns="">
            <p:sp>
              <p:nvSpPr>
                <p:cNvPr id="79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10147477" cy="515208"/>
                </a:xfrm>
                <a:prstGeom prst="rect">
                  <a:avLst/>
                </a:prstGeom>
                <a:blipFill>
                  <a:blip r:embed="rId4"/>
                  <a:stretch>
                    <a:fillRect r="-4147" b="-333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7" name="Equation"/>
                <p:cNvSpPr txBox="1"/>
                <p:nvPr/>
              </p:nvSpPr>
              <p:spPr>
                <a:xfrm>
                  <a:off x="0" y="1964531"/>
                  <a:ext cx="11639473" cy="5152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[1,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𝑉𝐵𝐷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]=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𝑉𝐵𝐷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the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𝑉𝐵𝐷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)=0.05×0=0</m:t>
                        </m:r>
                      </m:oMath>
                    </m:oMathPara>
                  </a14:m>
                  <a:endParaRPr sz="4500"/>
                </a:p>
              </p:txBody>
            </p:sp>
          </mc:Choice>
          <mc:Fallback xmlns="">
            <p:sp>
              <p:nvSpPr>
                <p:cNvPr id="79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964531"/>
                  <a:ext cx="11639473" cy="515208"/>
                </a:xfrm>
                <a:prstGeom prst="rect">
                  <a:avLst/>
                </a:prstGeom>
                <a:blipFill>
                  <a:blip r:embed="rId5"/>
                  <a:stretch>
                    <a:fillRect r="-3562" b="-3294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99" name="Forward"/>
          <p:cNvSpPr txBox="1"/>
          <p:nvPr/>
        </p:nvSpPr>
        <p:spPr>
          <a:xfrm>
            <a:off x="10446501" y="12344424"/>
            <a:ext cx="220469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0061FE"/>
                </a:solidFill>
              </a:defRPr>
            </a:lvl1pPr>
          </a:lstStyle>
          <a:p>
            <a:r>
              <a:t>Forward</a:t>
            </a:r>
          </a:p>
        </p:txBody>
      </p:sp>
      <p:grpSp>
        <p:nvGrpSpPr>
          <p:cNvPr id="811" name="Group"/>
          <p:cNvGrpSpPr/>
          <p:nvPr/>
        </p:nvGrpSpPr>
        <p:grpSpPr>
          <a:xfrm>
            <a:off x="237205" y="344026"/>
            <a:ext cx="5923934" cy="13110791"/>
            <a:chOff x="0" y="-226008"/>
            <a:chExt cx="5923933" cy="13110789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00" name="Table 1"/>
                <p:cNvGraphicFramePr/>
                <p:nvPr/>
              </p:nvGraphicFramePr>
              <p:xfrm>
                <a:off x="655357" y="2933762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800" name="Table 1"/>
                <p:cNvGraphicFramePr/>
                <p:nvPr/>
              </p:nvGraphicFramePr>
              <p:xfrm>
                <a:off x="655357" y="2933762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1" name="Equation"/>
                <p:cNvSpPr txBox="1"/>
                <p:nvPr/>
              </p:nvSpPr>
              <p:spPr>
                <a:xfrm>
                  <a:off x="2694180" y="2342549"/>
                  <a:ext cx="644904" cy="35736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80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4180" y="2342549"/>
                  <a:ext cx="644904" cy="357362"/>
                </a:xfrm>
                <a:prstGeom prst="rect">
                  <a:avLst/>
                </a:prstGeom>
                <a:blipFill>
                  <a:blip r:embed="rId6"/>
                  <a:stretch>
                    <a:fillRect r="-28302" b="-6724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2" name="Equation"/>
                <p:cNvSpPr txBox="1"/>
                <p:nvPr/>
              </p:nvSpPr>
              <p:spPr>
                <a:xfrm>
                  <a:off x="0" y="4843432"/>
                  <a:ext cx="327540" cy="4181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80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4843432"/>
                  <a:ext cx="327540" cy="418142"/>
                </a:xfrm>
                <a:prstGeom prst="rect">
                  <a:avLst/>
                </a:prstGeom>
                <a:blipFill>
                  <a:blip r:embed="rId7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3" name="Equation"/>
                <p:cNvSpPr txBox="1"/>
                <p:nvPr/>
              </p:nvSpPr>
              <p:spPr>
                <a:xfrm>
                  <a:off x="2964018" y="7508855"/>
                  <a:ext cx="329559" cy="3553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000" dirty="0"/>
                </a:p>
              </p:txBody>
            </p:sp>
          </mc:Choice>
          <mc:Fallback xmlns="">
            <p:sp>
              <p:nvSpPr>
                <p:cNvPr id="80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4018" y="7508855"/>
                  <a:ext cx="329559" cy="355358"/>
                </a:xfrm>
                <a:prstGeom prst="rect">
                  <a:avLst/>
                </a:prstGeom>
                <a:blipFill>
                  <a:blip r:embed="rId8"/>
                  <a:stretch>
                    <a:fillRect r="-25926" b="-6779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04" name="Table 1-1"/>
                <p:cNvGraphicFramePr/>
                <p:nvPr/>
              </p:nvGraphicFramePr>
              <p:xfrm>
                <a:off x="661838" y="8220826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804" name="Table 1-1"/>
                <p:cNvGraphicFramePr/>
                <p:nvPr/>
              </p:nvGraphicFramePr>
              <p:xfrm>
                <a:off x="661838" y="8220826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5" name="Equation"/>
                <p:cNvSpPr txBox="1"/>
                <p:nvPr/>
              </p:nvSpPr>
              <p:spPr>
                <a:xfrm>
                  <a:off x="0" y="10317129"/>
                  <a:ext cx="327540" cy="4181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80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0317129"/>
                  <a:ext cx="327540" cy="418141"/>
                </a:xfrm>
                <a:prstGeom prst="rect">
                  <a:avLst/>
                </a:prstGeom>
                <a:blipFill>
                  <a:blip r:embed="rId9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06" name="Table 1-2"/>
                <p:cNvGraphicFramePr/>
                <p:nvPr/>
              </p:nvGraphicFramePr>
              <p:xfrm>
                <a:off x="655357" y="450895"/>
                <a:ext cx="4617324" cy="1805964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806" name="Table 1-2"/>
                <p:cNvGraphicFramePr/>
                <p:nvPr/>
              </p:nvGraphicFramePr>
              <p:xfrm>
                <a:off x="655357" y="450895"/>
                <a:ext cx="4617324" cy="1805964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7" name="Equation"/>
                <p:cNvSpPr txBox="1"/>
                <p:nvPr/>
              </p:nvSpPr>
              <p:spPr>
                <a:xfrm>
                  <a:off x="930433" y="1775156"/>
                  <a:ext cx="289460" cy="24978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sz="4400"/>
                </a:p>
              </p:txBody>
            </p:sp>
          </mc:Choice>
          <mc:Fallback xmlns="">
            <p:sp>
              <p:nvSpPr>
                <p:cNvPr id="80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0433" y="1775156"/>
                  <a:ext cx="289460" cy="249784"/>
                </a:xfrm>
                <a:prstGeom prst="rect">
                  <a:avLst/>
                </a:prstGeom>
                <a:blipFill>
                  <a:blip r:embed="rId10"/>
                  <a:stretch>
                    <a:fillRect r="-14894" b="-11951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8" name="Equation"/>
                <p:cNvSpPr txBox="1"/>
                <p:nvPr/>
              </p:nvSpPr>
              <p:spPr>
                <a:xfrm>
                  <a:off x="2943028" y="-226008"/>
                  <a:ext cx="173852" cy="2258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80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43028" y="-226008"/>
                  <a:ext cx="173852" cy="225857"/>
                </a:xfrm>
                <a:prstGeom prst="rect">
                  <a:avLst/>
                </a:prstGeom>
                <a:blipFill>
                  <a:blip r:embed="rId11"/>
                  <a:stretch>
                    <a:fillRect r="-25000" b="-118919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09" name="Rectangle"/>
            <p:cNvSpPr/>
            <p:nvPr/>
          </p:nvSpPr>
          <p:spPr>
            <a:xfrm>
              <a:off x="1577992" y="1360624"/>
              <a:ext cx="3732984" cy="889887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10" name="Rectangle"/>
            <p:cNvSpPr/>
            <p:nvPr/>
          </p:nvSpPr>
          <p:spPr>
            <a:xfrm>
              <a:off x="1577992" y="9141435"/>
              <a:ext cx="825315" cy="3629127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8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" grpId="0" animBg="1" advAuto="0"/>
      <p:bldP spid="795" grpId="0" animBg="1" advAuto="0"/>
      <p:bldP spid="798" grpId="0" animBg="1" advAuto="0"/>
      <p:bldP spid="811" grpId="0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15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graphicFrame>
        <p:nvGraphicFramePr>
          <p:cNvPr id="816" name="Table 1"/>
          <p:cNvGraphicFramePr/>
          <p:nvPr/>
        </p:nvGraphicFramePr>
        <p:xfrm>
          <a:off x="3876019" y="3906885"/>
          <a:ext cx="16686831" cy="8287845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2383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57569"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0.001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17" name="Equation"/>
              <p:cNvSpPr txBox="1"/>
              <p:nvPr/>
            </p:nvSpPr>
            <p:spPr>
              <a:xfrm>
                <a:off x="11170141" y="3182952"/>
                <a:ext cx="2000419" cy="67710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4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4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sz="4400" dirty="0"/>
              </a:p>
            </p:txBody>
          </p:sp>
        </mc:Choice>
        <mc:Fallback xmlns="">
          <p:sp>
            <p:nvSpPr>
              <p:cNvPr id="81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0141" y="3182952"/>
                <a:ext cx="2000419" cy="6771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8" name="Rectangle"/>
          <p:cNvSpPr/>
          <p:nvPr/>
        </p:nvSpPr>
        <p:spPr>
          <a:xfrm>
            <a:off x="6260828" y="5584507"/>
            <a:ext cx="2396597" cy="6569636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Viterbi decoding</a:t>
            </a:r>
          </a:p>
        </p:txBody>
      </p:sp>
      <p:grpSp>
        <p:nvGrpSpPr>
          <p:cNvPr id="826" name="Group"/>
          <p:cNvGrpSpPr/>
          <p:nvPr/>
        </p:nvGrpSpPr>
        <p:grpSpPr>
          <a:xfrm>
            <a:off x="6600811" y="2723011"/>
            <a:ext cx="1438545" cy="6972102"/>
            <a:chOff x="0" y="0"/>
            <a:chExt cx="1438543" cy="6972101"/>
          </a:xfrm>
        </p:grpSpPr>
        <p:sp>
          <p:nvSpPr>
            <p:cNvPr id="822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823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824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825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grpSp>
        <p:nvGrpSpPr>
          <p:cNvPr id="829" name="Group"/>
          <p:cNvGrpSpPr/>
          <p:nvPr/>
        </p:nvGrpSpPr>
        <p:grpSpPr>
          <a:xfrm>
            <a:off x="6600811" y="10631943"/>
            <a:ext cx="4189316" cy="1438544"/>
            <a:chOff x="0" y="0"/>
            <a:chExt cx="4189314" cy="1438543"/>
          </a:xfrm>
        </p:grpSpPr>
        <p:sp>
          <p:nvSpPr>
            <p:cNvPr id="827" name="cat"/>
            <p:cNvSpPr/>
            <p:nvPr/>
          </p:nvSpPr>
          <p:spPr>
            <a:xfrm>
              <a:off x="2750771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cat</a:t>
              </a:r>
            </a:p>
          </p:txBody>
        </p:sp>
        <p:sp>
          <p:nvSpPr>
            <p:cNvPr id="828" name="Group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the</a:t>
              </a:r>
            </a:p>
          </p:txBody>
        </p:sp>
      </p:grpSp>
      <p:grpSp>
        <p:nvGrpSpPr>
          <p:cNvPr id="834" name="Group"/>
          <p:cNvGrpSpPr/>
          <p:nvPr/>
        </p:nvGrpSpPr>
        <p:grpSpPr>
          <a:xfrm>
            <a:off x="9279718" y="2723010"/>
            <a:ext cx="1438545" cy="6972103"/>
            <a:chOff x="0" y="0"/>
            <a:chExt cx="1438543" cy="6972101"/>
          </a:xfrm>
        </p:grpSpPr>
        <p:sp>
          <p:nvSpPr>
            <p:cNvPr id="830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831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832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833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5" name="Equation"/>
              <p:cNvSpPr txBox="1"/>
              <p:nvPr/>
            </p:nvSpPr>
            <p:spPr>
              <a:xfrm>
                <a:off x="11899672" y="3393423"/>
                <a:ext cx="8576390" cy="68700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83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9672" y="3393423"/>
                <a:ext cx="8576390" cy="687005"/>
              </a:xfrm>
              <a:prstGeom prst="rect">
                <a:avLst/>
              </a:prstGeom>
              <a:blipFill>
                <a:blip r:embed="rId3"/>
                <a:stretch>
                  <a:fillRect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6" name="Forward"/>
          <p:cNvSpPr txBox="1"/>
          <p:nvPr/>
        </p:nvSpPr>
        <p:spPr>
          <a:xfrm>
            <a:off x="10446501" y="12344424"/>
            <a:ext cx="220469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0061FE"/>
                </a:solidFill>
              </a:defRPr>
            </a:lvl1pPr>
          </a:lstStyle>
          <a:p>
            <a:r>
              <a:t>Forward</a:t>
            </a:r>
          </a:p>
        </p:txBody>
      </p:sp>
      <p:sp>
        <p:nvSpPr>
          <p:cNvPr id="837" name="Line"/>
          <p:cNvSpPr/>
          <p:nvPr/>
        </p:nvSpPr>
        <p:spPr>
          <a:xfrm>
            <a:off x="8015013" y="3481132"/>
            <a:ext cx="1289049" cy="1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38" name="Line"/>
          <p:cNvSpPr/>
          <p:nvPr/>
        </p:nvSpPr>
        <p:spPr>
          <a:xfrm flipV="1">
            <a:off x="8032217" y="3565297"/>
            <a:ext cx="1302283" cy="1740082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39" name="Line"/>
          <p:cNvSpPr/>
          <p:nvPr/>
        </p:nvSpPr>
        <p:spPr>
          <a:xfrm flipV="1">
            <a:off x="7937499" y="3759199"/>
            <a:ext cx="1460501" cy="2981734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40" name="Line"/>
          <p:cNvSpPr/>
          <p:nvPr/>
        </p:nvSpPr>
        <p:spPr>
          <a:xfrm flipV="1">
            <a:off x="7993504" y="3926214"/>
            <a:ext cx="1512950" cy="4814119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849" name="Group"/>
          <p:cNvGrpSpPr/>
          <p:nvPr/>
        </p:nvGrpSpPr>
        <p:grpSpPr>
          <a:xfrm>
            <a:off x="237205" y="2800996"/>
            <a:ext cx="5923934" cy="10653821"/>
            <a:chOff x="0" y="-301737"/>
            <a:chExt cx="5923933" cy="10653819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41" name="Table 1"/>
                <p:cNvGraphicFramePr/>
                <p:nvPr/>
              </p:nvGraphicFramePr>
              <p:xfrm>
                <a:off x="655357" y="401063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841" name="Table 1"/>
                <p:cNvGraphicFramePr/>
                <p:nvPr/>
              </p:nvGraphicFramePr>
              <p:xfrm>
                <a:off x="655357" y="401063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2" name="Equation"/>
                <p:cNvSpPr txBox="1"/>
                <p:nvPr/>
              </p:nvSpPr>
              <p:spPr>
                <a:xfrm>
                  <a:off x="2666969" y="-301737"/>
                  <a:ext cx="644904" cy="3573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84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66969" y="-301737"/>
                  <a:ext cx="644904" cy="357361"/>
                </a:xfrm>
                <a:prstGeom prst="rect">
                  <a:avLst/>
                </a:prstGeom>
                <a:blipFill>
                  <a:blip r:embed="rId4"/>
                  <a:stretch>
                    <a:fillRect r="-29245" b="-6440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3" name="Equation"/>
                <p:cNvSpPr txBox="1"/>
                <p:nvPr/>
              </p:nvSpPr>
              <p:spPr>
                <a:xfrm>
                  <a:off x="0" y="2310733"/>
                  <a:ext cx="327448" cy="4181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84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310733"/>
                  <a:ext cx="327448" cy="418142"/>
                </a:xfrm>
                <a:prstGeom prst="rect">
                  <a:avLst/>
                </a:prstGeom>
                <a:blipFill>
                  <a:blip r:embed="rId5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4" name="Equation"/>
                <p:cNvSpPr txBox="1"/>
                <p:nvPr/>
              </p:nvSpPr>
              <p:spPr>
                <a:xfrm>
                  <a:off x="2989420" y="4999253"/>
                  <a:ext cx="329532" cy="3553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000" dirty="0"/>
                </a:p>
              </p:txBody>
            </p:sp>
          </mc:Choice>
          <mc:Fallback xmlns="">
            <p:sp>
              <p:nvSpPr>
                <p:cNvPr id="84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9420" y="4999253"/>
                  <a:ext cx="329532" cy="355357"/>
                </a:xfrm>
                <a:prstGeom prst="rect">
                  <a:avLst/>
                </a:prstGeom>
                <a:blipFill>
                  <a:blip r:embed="rId6"/>
                  <a:stretch>
                    <a:fillRect r="-25926" b="-7069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45" name="Table 1-1"/>
                <p:cNvGraphicFramePr/>
                <p:nvPr/>
              </p:nvGraphicFramePr>
              <p:xfrm>
                <a:off x="661838" y="5688127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845" name="Table 1-1"/>
                <p:cNvGraphicFramePr/>
                <p:nvPr/>
              </p:nvGraphicFramePr>
              <p:xfrm>
                <a:off x="661838" y="5688127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6" name="Equation"/>
                <p:cNvSpPr txBox="1"/>
                <p:nvPr/>
              </p:nvSpPr>
              <p:spPr>
                <a:xfrm>
                  <a:off x="0" y="7784430"/>
                  <a:ext cx="327448" cy="4181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84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7784430"/>
                  <a:ext cx="327448" cy="418141"/>
                </a:xfrm>
                <a:prstGeom prst="rect">
                  <a:avLst/>
                </a:prstGeom>
                <a:blipFill>
                  <a:blip r:embed="rId7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47" name="Rectangle"/>
            <p:cNvSpPr/>
            <p:nvPr/>
          </p:nvSpPr>
          <p:spPr>
            <a:xfrm>
              <a:off x="2419510" y="6628772"/>
              <a:ext cx="895208" cy="902644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48" name="Rectangle"/>
            <p:cNvSpPr/>
            <p:nvPr/>
          </p:nvSpPr>
          <p:spPr>
            <a:xfrm>
              <a:off x="1598028" y="1339228"/>
              <a:ext cx="895207" cy="3597429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853" name="Group"/>
          <p:cNvGrpSpPr/>
          <p:nvPr/>
        </p:nvGrpSpPr>
        <p:grpSpPr>
          <a:xfrm>
            <a:off x="13593554" y="7917567"/>
            <a:ext cx="10300801" cy="5389499"/>
            <a:chOff x="25400" y="25400"/>
            <a:chExt cx="10300799" cy="53894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50" name="Table 1-3"/>
                <p:cNvGraphicFramePr/>
                <p:nvPr/>
              </p:nvGraphicFramePr>
              <p:xfrm>
                <a:off x="25400" y="25400"/>
                <a:ext cx="10300799" cy="4748043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1471543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6"/>
                          </a:ext>
                        </a:extLst>
                      </a:gridCol>
                    </a:tblGrid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850" name="Table 1-3"/>
                <p:cNvGraphicFramePr/>
                <p:nvPr/>
              </p:nvGraphicFramePr>
              <p:xfrm>
                <a:off x="25400" y="25400"/>
                <a:ext cx="10300799" cy="4748043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1471543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6"/>
                          </a:ext>
                        </a:extLst>
                      </a:gridCol>
                    </a:tblGrid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1" name="Equation"/>
                <p:cNvSpPr txBox="1"/>
                <p:nvPr/>
              </p:nvSpPr>
              <p:spPr>
                <a:xfrm>
                  <a:off x="1155879" y="4949416"/>
                  <a:ext cx="1628040" cy="4654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[1,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sz="4400"/>
                </a:p>
              </p:txBody>
            </p:sp>
          </mc:Choice>
          <mc:Fallback xmlns="">
            <p:sp>
              <p:nvSpPr>
                <p:cNvPr id="85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5879" y="4949416"/>
                  <a:ext cx="1628040" cy="465481"/>
                </a:xfrm>
                <a:prstGeom prst="rect">
                  <a:avLst/>
                </a:prstGeom>
                <a:blipFill>
                  <a:blip r:embed="rId8"/>
                  <a:stretch>
                    <a:fillRect r="-7491" b="-4473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2" name="Rectangle"/>
            <p:cNvSpPr/>
            <p:nvPr/>
          </p:nvSpPr>
          <p:spPr>
            <a:xfrm>
              <a:off x="1506473" y="968940"/>
              <a:ext cx="1471481" cy="3779108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54" name="Equation"/>
              <p:cNvSpPr txBox="1"/>
              <p:nvPr/>
            </p:nvSpPr>
            <p:spPr>
              <a:xfrm>
                <a:off x="17134578" y="9129381"/>
                <a:ext cx="253138" cy="38613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sz="4400"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85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4578" y="9129381"/>
                <a:ext cx="253138" cy="386132"/>
              </a:xfrm>
              <a:prstGeom prst="rect">
                <a:avLst/>
              </a:prstGeom>
              <a:blipFill>
                <a:blip r:embed="rId9"/>
                <a:stretch>
                  <a:fillRect r="-9756" b="-4285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5" name="Equation"/>
              <p:cNvSpPr txBox="1"/>
              <p:nvPr/>
            </p:nvSpPr>
            <p:spPr>
              <a:xfrm>
                <a:off x="20666859" y="3351566"/>
                <a:ext cx="777726" cy="38613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sz="4400"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85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6859" y="3351566"/>
                <a:ext cx="777726" cy="386132"/>
              </a:xfrm>
              <a:prstGeom prst="rect">
                <a:avLst/>
              </a:prstGeom>
              <a:blipFill>
                <a:blip r:embed="rId10"/>
                <a:stretch>
                  <a:fillRect r="-9375" b="-4285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58" name="Group"/>
          <p:cNvGrpSpPr/>
          <p:nvPr/>
        </p:nvGrpSpPr>
        <p:grpSpPr>
          <a:xfrm>
            <a:off x="1814119" y="4428156"/>
            <a:ext cx="14725676" cy="5351150"/>
            <a:chOff x="0" y="0"/>
            <a:chExt cx="14725674" cy="5351149"/>
          </a:xfrm>
        </p:grpSpPr>
        <p:sp>
          <p:nvSpPr>
            <p:cNvPr id="856" name="Rectangle"/>
            <p:cNvSpPr/>
            <p:nvPr/>
          </p:nvSpPr>
          <p:spPr>
            <a:xfrm>
              <a:off x="13242625" y="4419234"/>
              <a:ext cx="1483050" cy="931916"/>
            </a:xfrm>
            <a:prstGeom prst="rect">
              <a:avLst/>
            </a:prstGeom>
            <a:noFill/>
            <a:ln w="635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57" name="Rectangle"/>
            <p:cNvSpPr/>
            <p:nvPr/>
          </p:nvSpPr>
          <p:spPr>
            <a:xfrm>
              <a:off x="0" y="0"/>
              <a:ext cx="911464" cy="841205"/>
            </a:xfrm>
            <a:prstGeom prst="rect">
              <a:avLst/>
            </a:prstGeom>
            <a:noFill/>
            <a:ln w="635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8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9495770-6C7B-2581-08A7-88ED2012645E}"/>
                  </a:ext>
                </a:extLst>
              </p14:cNvPr>
              <p14:cNvContentPartPr/>
              <p14:nvPr/>
            </p14:nvContentPartPr>
            <p14:xfrm>
              <a:off x="19457364" y="4099504"/>
              <a:ext cx="218160" cy="305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9495770-6C7B-2581-08A7-88ED2012645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448724" y="4090864"/>
                <a:ext cx="235800" cy="323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4" grpId="0" animBg="1" advAuto="0"/>
      <p:bldP spid="855" grpId="0" animBg="1" advAuto="0"/>
      <p:bldP spid="858" grpId="0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Viterbi decoding</a:t>
            </a:r>
          </a:p>
        </p:txBody>
      </p:sp>
      <p:grpSp>
        <p:nvGrpSpPr>
          <p:cNvPr id="866" name="Group"/>
          <p:cNvGrpSpPr/>
          <p:nvPr/>
        </p:nvGrpSpPr>
        <p:grpSpPr>
          <a:xfrm>
            <a:off x="6600811" y="2723011"/>
            <a:ext cx="1438545" cy="6972102"/>
            <a:chOff x="0" y="0"/>
            <a:chExt cx="1438543" cy="6972101"/>
          </a:xfrm>
        </p:grpSpPr>
        <p:sp>
          <p:nvSpPr>
            <p:cNvPr id="862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863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864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865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grpSp>
        <p:nvGrpSpPr>
          <p:cNvPr id="869" name="Group"/>
          <p:cNvGrpSpPr/>
          <p:nvPr/>
        </p:nvGrpSpPr>
        <p:grpSpPr>
          <a:xfrm>
            <a:off x="6600811" y="10631943"/>
            <a:ext cx="4189316" cy="1438544"/>
            <a:chOff x="0" y="0"/>
            <a:chExt cx="4189314" cy="1438543"/>
          </a:xfrm>
        </p:grpSpPr>
        <p:sp>
          <p:nvSpPr>
            <p:cNvPr id="867" name="cat"/>
            <p:cNvSpPr/>
            <p:nvPr/>
          </p:nvSpPr>
          <p:spPr>
            <a:xfrm>
              <a:off x="2750771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cat</a:t>
              </a:r>
            </a:p>
          </p:txBody>
        </p:sp>
        <p:sp>
          <p:nvSpPr>
            <p:cNvPr id="868" name="Group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the</a:t>
              </a:r>
            </a:p>
          </p:txBody>
        </p:sp>
      </p:grpSp>
      <p:grpSp>
        <p:nvGrpSpPr>
          <p:cNvPr id="874" name="Group"/>
          <p:cNvGrpSpPr/>
          <p:nvPr/>
        </p:nvGrpSpPr>
        <p:grpSpPr>
          <a:xfrm>
            <a:off x="9279718" y="2723010"/>
            <a:ext cx="1438545" cy="6972103"/>
            <a:chOff x="0" y="0"/>
            <a:chExt cx="1438543" cy="6972101"/>
          </a:xfrm>
        </p:grpSpPr>
        <p:sp>
          <p:nvSpPr>
            <p:cNvPr id="870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871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872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873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sp>
        <p:nvSpPr>
          <p:cNvPr id="875" name="Forward"/>
          <p:cNvSpPr txBox="1"/>
          <p:nvPr/>
        </p:nvSpPr>
        <p:spPr>
          <a:xfrm>
            <a:off x="10446501" y="12344424"/>
            <a:ext cx="220469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0061FE"/>
                </a:solidFill>
              </a:defRPr>
            </a:lvl1pPr>
          </a:lstStyle>
          <a:p>
            <a:r>
              <a:t>Forward</a:t>
            </a:r>
          </a:p>
        </p:txBody>
      </p:sp>
      <p:sp>
        <p:nvSpPr>
          <p:cNvPr id="876" name="Line"/>
          <p:cNvSpPr/>
          <p:nvPr/>
        </p:nvSpPr>
        <p:spPr>
          <a:xfrm>
            <a:off x="8015012" y="3481131"/>
            <a:ext cx="1319488" cy="1538523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77" name="Line"/>
          <p:cNvSpPr/>
          <p:nvPr/>
        </p:nvSpPr>
        <p:spPr>
          <a:xfrm>
            <a:off x="8032217" y="5305378"/>
            <a:ext cx="1238784" cy="1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78" name="Line"/>
          <p:cNvSpPr/>
          <p:nvPr/>
        </p:nvSpPr>
        <p:spPr>
          <a:xfrm flipV="1">
            <a:off x="7937500" y="5461000"/>
            <a:ext cx="1384301" cy="1279932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79" name="Line"/>
          <p:cNvSpPr/>
          <p:nvPr/>
        </p:nvSpPr>
        <p:spPr>
          <a:xfrm flipV="1">
            <a:off x="7993504" y="5725130"/>
            <a:ext cx="1392306" cy="3015203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0" name="Equation"/>
              <p:cNvSpPr txBox="1"/>
              <p:nvPr/>
            </p:nvSpPr>
            <p:spPr>
              <a:xfrm>
                <a:off x="11899672" y="5179360"/>
                <a:ext cx="8637452" cy="68700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88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9672" y="5179360"/>
                <a:ext cx="8637452" cy="687005"/>
              </a:xfrm>
              <a:prstGeom prst="rect">
                <a:avLst/>
              </a:prstGeom>
              <a:blipFill>
                <a:blip r:embed="rId2"/>
                <a:stretch>
                  <a:fillRect r="-1623"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89" name="Group"/>
          <p:cNvGrpSpPr/>
          <p:nvPr/>
        </p:nvGrpSpPr>
        <p:grpSpPr>
          <a:xfrm>
            <a:off x="237205" y="2857413"/>
            <a:ext cx="5923934" cy="10597404"/>
            <a:chOff x="0" y="-245320"/>
            <a:chExt cx="5923933" cy="1059740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81" name="Table 1"/>
                <p:cNvGraphicFramePr/>
                <p:nvPr/>
              </p:nvGraphicFramePr>
              <p:xfrm>
                <a:off x="655357" y="401063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881" name="Table 1"/>
                <p:cNvGraphicFramePr/>
                <p:nvPr/>
              </p:nvGraphicFramePr>
              <p:xfrm>
                <a:off x="655357" y="401063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2" name="Equation"/>
                <p:cNvSpPr txBox="1"/>
                <p:nvPr/>
              </p:nvSpPr>
              <p:spPr>
                <a:xfrm>
                  <a:off x="2685997" y="-245320"/>
                  <a:ext cx="644904" cy="3573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88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5997" y="-245320"/>
                  <a:ext cx="644904" cy="357361"/>
                </a:xfrm>
                <a:prstGeom prst="rect">
                  <a:avLst/>
                </a:prstGeom>
                <a:blipFill>
                  <a:blip r:embed="rId3"/>
                  <a:stretch>
                    <a:fillRect r="-29524" b="-6724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3" name="Equation"/>
                <p:cNvSpPr txBox="1"/>
                <p:nvPr/>
              </p:nvSpPr>
              <p:spPr>
                <a:xfrm>
                  <a:off x="0" y="2310733"/>
                  <a:ext cx="327448" cy="4181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88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310733"/>
                  <a:ext cx="327448" cy="418142"/>
                </a:xfrm>
                <a:prstGeom prst="rect">
                  <a:avLst/>
                </a:prstGeom>
                <a:blipFill>
                  <a:blip r:embed="rId4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4" name="Equation"/>
                <p:cNvSpPr txBox="1"/>
                <p:nvPr/>
              </p:nvSpPr>
              <p:spPr>
                <a:xfrm>
                  <a:off x="2985218" y="5028317"/>
                  <a:ext cx="329532" cy="3553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000" dirty="0"/>
                </a:p>
              </p:txBody>
            </p:sp>
          </mc:Choice>
          <mc:Fallback xmlns="">
            <p:sp>
              <p:nvSpPr>
                <p:cNvPr id="88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5218" y="5028317"/>
                  <a:ext cx="329532" cy="355357"/>
                </a:xfrm>
                <a:prstGeom prst="rect">
                  <a:avLst/>
                </a:prstGeom>
                <a:blipFill>
                  <a:blip r:embed="rId5"/>
                  <a:stretch>
                    <a:fillRect r="-24074" b="-7069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85" name="Table 1-1"/>
                <p:cNvGraphicFramePr/>
                <p:nvPr/>
              </p:nvGraphicFramePr>
              <p:xfrm>
                <a:off x="661838" y="5688127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885" name="Table 1-1"/>
                <p:cNvGraphicFramePr/>
                <p:nvPr/>
              </p:nvGraphicFramePr>
              <p:xfrm>
                <a:off x="661838" y="5688127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 dirty="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6" name="Equation"/>
                <p:cNvSpPr txBox="1"/>
                <p:nvPr/>
              </p:nvSpPr>
              <p:spPr>
                <a:xfrm>
                  <a:off x="0" y="7784430"/>
                  <a:ext cx="327448" cy="4181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88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7784430"/>
                  <a:ext cx="327448" cy="418141"/>
                </a:xfrm>
                <a:prstGeom prst="rect">
                  <a:avLst/>
                </a:prstGeom>
                <a:blipFill>
                  <a:blip r:embed="rId6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7" name="Rectangle"/>
            <p:cNvSpPr/>
            <p:nvPr/>
          </p:nvSpPr>
          <p:spPr>
            <a:xfrm>
              <a:off x="2419510" y="7543172"/>
              <a:ext cx="895208" cy="902644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88" name="Rectangle"/>
            <p:cNvSpPr/>
            <p:nvPr/>
          </p:nvSpPr>
          <p:spPr>
            <a:xfrm>
              <a:off x="2525128" y="1339228"/>
              <a:ext cx="895207" cy="3597429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893" name="Group"/>
          <p:cNvGrpSpPr/>
          <p:nvPr/>
        </p:nvGrpSpPr>
        <p:grpSpPr>
          <a:xfrm>
            <a:off x="13593554" y="7917567"/>
            <a:ext cx="10300801" cy="5389499"/>
            <a:chOff x="25400" y="25400"/>
            <a:chExt cx="10300799" cy="53894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90" name="Table 1-3"/>
                <p:cNvGraphicFramePr/>
                <p:nvPr/>
              </p:nvGraphicFramePr>
              <p:xfrm>
                <a:off x="25400" y="25400"/>
                <a:ext cx="10300799" cy="4748043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1471543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6"/>
                          </a:ext>
                        </a:extLst>
                      </a:gridCol>
                    </a:tblGrid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890" name="Table 1-3"/>
                <p:cNvGraphicFramePr/>
                <p:nvPr/>
              </p:nvGraphicFramePr>
              <p:xfrm>
                <a:off x="25400" y="25400"/>
                <a:ext cx="10300799" cy="4748043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1471543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6"/>
                          </a:ext>
                        </a:extLst>
                      </a:gridCol>
                    </a:tblGrid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1" name="Equation"/>
                <p:cNvSpPr txBox="1"/>
                <p:nvPr/>
              </p:nvSpPr>
              <p:spPr>
                <a:xfrm>
                  <a:off x="1155879" y="4949416"/>
                  <a:ext cx="1628040" cy="4654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[1,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sz="4400"/>
                </a:p>
              </p:txBody>
            </p:sp>
          </mc:Choice>
          <mc:Fallback xmlns="">
            <p:sp>
              <p:nvSpPr>
                <p:cNvPr id="89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5879" y="4949416"/>
                  <a:ext cx="1628040" cy="465481"/>
                </a:xfrm>
                <a:prstGeom prst="rect">
                  <a:avLst/>
                </a:prstGeom>
                <a:blipFill>
                  <a:blip r:embed="rId7"/>
                  <a:stretch>
                    <a:fillRect r="-7491" b="-4473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92" name="Rectangle"/>
            <p:cNvSpPr/>
            <p:nvPr/>
          </p:nvSpPr>
          <p:spPr>
            <a:xfrm>
              <a:off x="1506473" y="968940"/>
              <a:ext cx="1471481" cy="3779108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896" name="Group"/>
          <p:cNvGrpSpPr/>
          <p:nvPr/>
        </p:nvGrpSpPr>
        <p:grpSpPr>
          <a:xfrm>
            <a:off x="2766692" y="4471620"/>
            <a:ext cx="13798503" cy="5333086"/>
            <a:chOff x="0" y="0"/>
            <a:chExt cx="13798501" cy="5333085"/>
          </a:xfrm>
        </p:grpSpPr>
        <p:sp>
          <p:nvSpPr>
            <p:cNvPr id="894" name="Rectangle"/>
            <p:cNvSpPr/>
            <p:nvPr/>
          </p:nvSpPr>
          <p:spPr>
            <a:xfrm>
              <a:off x="12315451" y="4401170"/>
              <a:ext cx="1483051" cy="931916"/>
            </a:xfrm>
            <a:prstGeom prst="rect">
              <a:avLst/>
            </a:prstGeom>
            <a:noFill/>
            <a:ln w="635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95" name="Rectangle"/>
            <p:cNvSpPr/>
            <p:nvPr/>
          </p:nvSpPr>
          <p:spPr>
            <a:xfrm>
              <a:off x="0" y="0"/>
              <a:ext cx="911464" cy="841205"/>
            </a:xfrm>
            <a:prstGeom prst="rect">
              <a:avLst/>
            </a:prstGeom>
            <a:noFill/>
            <a:ln w="635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7" name="Equation"/>
              <p:cNvSpPr txBox="1"/>
              <p:nvPr/>
            </p:nvSpPr>
            <p:spPr>
              <a:xfrm>
                <a:off x="16673748" y="10091116"/>
                <a:ext cx="1229361" cy="3906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0.064</m:t>
                      </m:r>
                    </m:oMath>
                  </m:oMathPara>
                </a14:m>
                <a:endParaRPr sz="4400"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89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3748" y="10091116"/>
                <a:ext cx="1229361" cy="390602"/>
              </a:xfrm>
              <a:prstGeom prst="rect">
                <a:avLst/>
              </a:prstGeom>
              <a:blipFill>
                <a:blip r:embed="rId8"/>
                <a:stretch>
                  <a:fillRect r="-8911" b="-421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8" name="Equation"/>
              <p:cNvSpPr txBox="1"/>
              <p:nvPr/>
            </p:nvSpPr>
            <p:spPr>
              <a:xfrm>
                <a:off x="20704405" y="5160878"/>
                <a:ext cx="1753950" cy="3906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=0.064</m:t>
                      </m:r>
                    </m:oMath>
                  </m:oMathPara>
                </a14:m>
                <a:endParaRPr sz="4400"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89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4405" y="5160878"/>
                <a:ext cx="1753950" cy="390602"/>
              </a:xfrm>
              <a:prstGeom prst="rect">
                <a:avLst/>
              </a:prstGeom>
              <a:blipFill>
                <a:blip r:embed="rId9"/>
                <a:stretch>
                  <a:fillRect r="-9028" b="-4062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C79F19-1ABF-3BD6-1B04-E8FE87D6B2B7}"/>
              </a:ext>
            </a:extLst>
          </p:cNvPr>
          <p:cNvGrpSpPr/>
          <p:nvPr/>
        </p:nvGrpSpPr>
        <p:grpSpPr>
          <a:xfrm>
            <a:off x="14222263" y="5907314"/>
            <a:ext cx="241560" cy="474480"/>
            <a:chOff x="14222263" y="5907314"/>
            <a:chExt cx="241560" cy="47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95E8AF98-D93B-B3A7-22A9-78F73F7D02D7}"/>
                    </a:ext>
                  </a:extLst>
                </p14:cNvPr>
                <p14:cNvContentPartPr/>
                <p14:nvPr/>
              </p14:nvContentPartPr>
              <p14:xfrm>
                <a:off x="14267263" y="5907314"/>
                <a:ext cx="79560" cy="223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5E8AF98-D93B-B3A7-22A9-78F73F7D02D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258623" y="5898314"/>
                  <a:ext cx="972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683DB1A-3CEF-D236-1C99-0F585715410A}"/>
                    </a:ext>
                  </a:extLst>
                </p14:cNvPr>
                <p14:cNvContentPartPr/>
                <p14:nvPr/>
              </p14:nvContentPartPr>
              <p14:xfrm>
                <a:off x="14222263" y="5979674"/>
                <a:ext cx="241560" cy="4021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683DB1A-3CEF-D236-1C99-0F585715410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213263" y="5971034"/>
                  <a:ext cx="259200" cy="419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90E43D6-85C5-AF74-BC82-5D53D6371FF9}"/>
                  </a:ext>
                </a:extLst>
              </p14:cNvPr>
              <p14:cNvContentPartPr/>
              <p14:nvPr/>
            </p14:nvContentPartPr>
            <p14:xfrm>
              <a:off x="18506983" y="5936474"/>
              <a:ext cx="177840" cy="3870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90E43D6-85C5-AF74-BC82-5D53D6371FF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497983" y="5927834"/>
                <a:ext cx="195480" cy="40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B851B6A9-C10A-C1D8-567D-7BEC65F730ED}"/>
              </a:ext>
            </a:extLst>
          </p:cNvPr>
          <p:cNvGrpSpPr/>
          <p:nvPr/>
        </p:nvGrpSpPr>
        <p:grpSpPr>
          <a:xfrm>
            <a:off x="13626823" y="5838914"/>
            <a:ext cx="288720" cy="447120"/>
            <a:chOff x="13626823" y="5838914"/>
            <a:chExt cx="288720" cy="44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EFD9D9B-4B9B-9498-7A76-71E169F460CA}"/>
                    </a:ext>
                  </a:extLst>
                </p14:cNvPr>
                <p14:cNvContentPartPr/>
                <p14:nvPr/>
              </p14:nvContentPartPr>
              <p14:xfrm>
                <a:off x="13626823" y="5950514"/>
                <a:ext cx="83880" cy="335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EFD9D9B-4B9B-9498-7A76-71E169F460C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3618183" y="5941874"/>
                  <a:ext cx="10152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F32036E-D7A4-6BA2-D726-59AB196F923C}"/>
                    </a:ext>
                  </a:extLst>
                </p14:cNvPr>
                <p14:cNvContentPartPr/>
                <p14:nvPr/>
              </p14:nvContentPartPr>
              <p14:xfrm>
                <a:off x="13802863" y="5838914"/>
                <a:ext cx="112680" cy="756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F32036E-D7A4-6BA2-D726-59AB196F923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3794223" y="5830274"/>
                  <a:ext cx="130320" cy="93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146E111-15EF-49DF-7D71-F4FD14A9E23C}"/>
                  </a:ext>
                </a:extLst>
              </p14:cNvPr>
              <p14:cNvContentPartPr/>
              <p14:nvPr/>
            </p14:nvContentPartPr>
            <p14:xfrm>
              <a:off x="14659303" y="6143114"/>
              <a:ext cx="103320" cy="155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146E111-15EF-49DF-7D71-F4FD14A9E23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650303" y="6134114"/>
                <a:ext cx="12096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A6CDDAD-439F-33E3-E878-9439F0112CA8}"/>
                  </a:ext>
                </a:extLst>
              </p14:cNvPr>
              <p14:cNvContentPartPr/>
              <p14:nvPr/>
            </p14:nvContentPartPr>
            <p14:xfrm>
              <a:off x="14891503" y="6298994"/>
              <a:ext cx="23760" cy="262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A6CDDAD-439F-33E3-E878-9439F0112CA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4882503" y="6290354"/>
                <a:ext cx="4140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F680826-2335-B4F8-AE82-30B7EC3EB5AD}"/>
                  </a:ext>
                </a:extLst>
              </p14:cNvPr>
              <p14:cNvContentPartPr/>
              <p14:nvPr/>
            </p14:nvContentPartPr>
            <p14:xfrm>
              <a:off x="15007423" y="6153914"/>
              <a:ext cx="161640" cy="117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F680826-2335-B4F8-AE82-30B7EC3EB5A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4998783" y="6144914"/>
                <a:ext cx="1792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0DC8BEB-73F2-36FC-42F0-BDDC82EDB7DA}"/>
                  </a:ext>
                </a:extLst>
              </p14:cNvPr>
              <p14:cNvContentPartPr/>
              <p14:nvPr/>
            </p14:nvContentPartPr>
            <p14:xfrm>
              <a:off x="15110743" y="6153914"/>
              <a:ext cx="27720" cy="1656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0DC8BEB-73F2-36FC-42F0-BDDC82EDB7D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101743" y="6144914"/>
                <a:ext cx="4536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65AD0A6-CDB9-D31A-E0EA-699ED1AB155F}"/>
                  </a:ext>
                </a:extLst>
              </p14:cNvPr>
              <p14:cNvContentPartPr/>
              <p14:nvPr/>
            </p14:nvContentPartPr>
            <p14:xfrm>
              <a:off x="15370303" y="6153914"/>
              <a:ext cx="114480" cy="224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65AD0A6-CDB9-D31A-E0EA-699ED1AB155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5361663" y="6144914"/>
                <a:ext cx="132120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BC03640-484F-BC08-B6AD-4626CE7B6CC2}"/>
                  </a:ext>
                </a:extLst>
              </p14:cNvPr>
              <p14:cNvContentPartPr/>
              <p14:nvPr/>
            </p14:nvContentPartPr>
            <p14:xfrm>
              <a:off x="15287143" y="6081194"/>
              <a:ext cx="214200" cy="2649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BC03640-484F-BC08-B6AD-4626CE7B6CC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5278503" y="6072554"/>
                <a:ext cx="231840" cy="28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7F27E589-352C-6A86-71F6-EBBB2AD5489F}"/>
              </a:ext>
            </a:extLst>
          </p:cNvPr>
          <p:cNvGrpSpPr/>
          <p:nvPr/>
        </p:nvGrpSpPr>
        <p:grpSpPr>
          <a:xfrm>
            <a:off x="17213503" y="6095954"/>
            <a:ext cx="187920" cy="192240"/>
            <a:chOff x="17213503" y="6095954"/>
            <a:chExt cx="187920" cy="19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0A5D0E5-47AA-FE9D-58FE-1AB8410DEC32}"/>
                    </a:ext>
                  </a:extLst>
                </p14:cNvPr>
                <p14:cNvContentPartPr/>
                <p14:nvPr/>
              </p14:nvContentPartPr>
              <p14:xfrm>
                <a:off x="17213503" y="6095954"/>
                <a:ext cx="86400" cy="1303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0A5D0E5-47AA-FE9D-58FE-1AB8410DEC3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7204863" y="6086954"/>
                  <a:ext cx="1040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A3F2C52-C0E7-5D75-6B21-69FFDCFFB8F8}"/>
                    </a:ext>
                  </a:extLst>
                </p14:cNvPr>
                <p14:cNvContentPartPr/>
                <p14:nvPr/>
              </p14:nvContentPartPr>
              <p14:xfrm>
                <a:off x="17373343" y="6241034"/>
                <a:ext cx="28080" cy="47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A3F2C52-C0E7-5D75-6B21-69FFDCFFB8F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364703" y="6232034"/>
                  <a:ext cx="45720" cy="6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A3381F1-4A96-8326-2329-6A63A5CE94F7}"/>
                  </a:ext>
                </a:extLst>
              </p14:cNvPr>
              <p14:cNvContentPartPr/>
              <p14:nvPr/>
            </p14:nvContentPartPr>
            <p14:xfrm>
              <a:off x="17591143" y="5996594"/>
              <a:ext cx="203760" cy="407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A3381F1-4A96-8326-2329-6A63A5CE94F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7582143" y="5987594"/>
                <a:ext cx="221400" cy="42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163AD62C-EB2B-6348-A494-8BFC09D5B4F6}"/>
              </a:ext>
            </a:extLst>
          </p:cNvPr>
          <p:cNvGrpSpPr/>
          <p:nvPr/>
        </p:nvGrpSpPr>
        <p:grpSpPr>
          <a:xfrm>
            <a:off x="18908743" y="6023234"/>
            <a:ext cx="148680" cy="213840"/>
            <a:chOff x="18908743" y="6023234"/>
            <a:chExt cx="148680" cy="21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E33A311-C515-989D-B171-9950B4165F4D}"/>
                    </a:ext>
                  </a:extLst>
                </p14:cNvPr>
                <p14:cNvContentPartPr/>
                <p14:nvPr/>
              </p14:nvContentPartPr>
              <p14:xfrm>
                <a:off x="18908743" y="6023234"/>
                <a:ext cx="126360" cy="1828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E33A311-C515-989D-B171-9950B4165F4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8899743" y="6014594"/>
                  <a:ext cx="1440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447AF49-1803-F29B-FDCC-463D14E9F21D}"/>
                    </a:ext>
                  </a:extLst>
                </p14:cNvPr>
                <p14:cNvContentPartPr/>
                <p14:nvPr/>
              </p14:nvContentPartPr>
              <p14:xfrm>
                <a:off x="18930703" y="6061034"/>
                <a:ext cx="126720" cy="176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447AF49-1803-F29B-FDCC-463D14E9F21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8921703" y="6052394"/>
                  <a:ext cx="144360" cy="19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1AD34BF-25FF-3835-FCEB-3F1EEFDEFDD5}"/>
              </a:ext>
            </a:extLst>
          </p:cNvPr>
          <p:cNvGrpSpPr/>
          <p:nvPr/>
        </p:nvGrpSpPr>
        <p:grpSpPr>
          <a:xfrm>
            <a:off x="19587703" y="6035114"/>
            <a:ext cx="790200" cy="261720"/>
            <a:chOff x="19587703" y="6035114"/>
            <a:chExt cx="790200" cy="26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5E9456A-79C7-947B-B68F-A6AB7EB8EA1F}"/>
                    </a:ext>
                  </a:extLst>
                </p14:cNvPr>
                <p14:cNvContentPartPr/>
                <p14:nvPr/>
              </p14:nvContentPartPr>
              <p14:xfrm>
                <a:off x="19587703" y="6080114"/>
                <a:ext cx="107640" cy="1566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5E9456A-79C7-947B-B68F-A6AB7EB8EA1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9578703" y="6071114"/>
                  <a:ext cx="1252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D7D0A11-35A0-25CB-87CA-4A85AC1A02C8}"/>
                    </a:ext>
                  </a:extLst>
                </p14:cNvPr>
                <p14:cNvContentPartPr/>
                <p14:nvPr/>
              </p14:nvContentPartPr>
              <p14:xfrm>
                <a:off x="19797223" y="6255434"/>
                <a:ext cx="33840" cy="414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D7D0A11-35A0-25CB-87CA-4A85AC1A02C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9788583" y="6246794"/>
                  <a:ext cx="51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D4FD87C-B559-E367-FCAF-3280CDD8AC0F}"/>
                    </a:ext>
                  </a:extLst>
                </p14:cNvPr>
                <p14:cNvContentPartPr/>
                <p14:nvPr/>
              </p14:nvContentPartPr>
              <p14:xfrm>
                <a:off x="19927903" y="6035114"/>
                <a:ext cx="450000" cy="254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D4FD87C-B559-E367-FCAF-3280CDD8AC0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9919263" y="6026474"/>
                  <a:ext cx="467640" cy="27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D4CC10D-4676-33D0-348A-BCBCB564C6CE}"/>
              </a:ext>
            </a:extLst>
          </p:cNvPr>
          <p:cNvGrpSpPr/>
          <p:nvPr/>
        </p:nvGrpSpPr>
        <p:grpSpPr>
          <a:xfrm>
            <a:off x="13686943" y="6470714"/>
            <a:ext cx="444960" cy="503280"/>
            <a:chOff x="13686943" y="6470714"/>
            <a:chExt cx="444960" cy="50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B409929-ED7E-E654-EF59-6F3AA46FAA0C}"/>
                    </a:ext>
                  </a:extLst>
                </p14:cNvPr>
                <p14:cNvContentPartPr/>
                <p14:nvPr/>
              </p14:nvContentPartPr>
              <p14:xfrm>
                <a:off x="13686943" y="6634514"/>
                <a:ext cx="379440" cy="3394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B409929-ED7E-E654-EF59-6F3AA46FAA0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677943" y="6625874"/>
                  <a:ext cx="39708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6600358-114A-7E08-726C-91BA7E827425}"/>
                    </a:ext>
                  </a:extLst>
                </p14:cNvPr>
                <p14:cNvContentPartPr/>
                <p14:nvPr/>
              </p14:nvContentPartPr>
              <p14:xfrm>
                <a:off x="13991503" y="6470714"/>
                <a:ext cx="140400" cy="104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6600358-114A-7E08-726C-91BA7E82742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3982863" y="6461714"/>
                  <a:ext cx="15804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01CF0E0-B773-371E-78B5-D76EEDE148C5}"/>
              </a:ext>
            </a:extLst>
          </p:cNvPr>
          <p:cNvGrpSpPr/>
          <p:nvPr/>
        </p:nvGrpSpPr>
        <p:grpSpPr>
          <a:xfrm>
            <a:off x="14615743" y="6703634"/>
            <a:ext cx="883800" cy="262080"/>
            <a:chOff x="14615743" y="6703634"/>
            <a:chExt cx="883800" cy="26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C2221C3-9CE4-667A-649D-27F65BA7E23A}"/>
                    </a:ext>
                  </a:extLst>
                </p14:cNvPr>
                <p14:cNvContentPartPr/>
                <p14:nvPr/>
              </p14:nvContentPartPr>
              <p14:xfrm>
                <a:off x="14615743" y="6703634"/>
                <a:ext cx="234360" cy="1180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C2221C3-9CE4-667A-649D-27F65BA7E23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4606743" y="6694994"/>
                  <a:ext cx="2520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9A9C81A-9F38-A48D-E408-F4697385FCE1}"/>
                    </a:ext>
                  </a:extLst>
                </p14:cNvPr>
                <p14:cNvContentPartPr/>
                <p14:nvPr/>
              </p14:nvContentPartPr>
              <p14:xfrm>
                <a:off x="14905903" y="6850514"/>
                <a:ext cx="26280" cy="33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9A9C81A-9F38-A48D-E408-F4697385FCE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4897263" y="6841874"/>
                  <a:ext cx="439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87F731B-973B-99E9-7522-092E528653E1}"/>
                    </a:ext>
                  </a:extLst>
                </p14:cNvPr>
                <p14:cNvContentPartPr/>
                <p14:nvPr/>
              </p14:nvContentPartPr>
              <p14:xfrm>
                <a:off x="15065743" y="6703994"/>
                <a:ext cx="144360" cy="1144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87F731B-973B-99E9-7522-092E528653E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5056743" y="6695354"/>
                  <a:ext cx="162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28B7106-8C1C-0360-76C3-FB02E63107E5}"/>
                    </a:ext>
                  </a:extLst>
                </p14:cNvPr>
                <p14:cNvContentPartPr/>
                <p14:nvPr/>
              </p14:nvContentPartPr>
              <p14:xfrm>
                <a:off x="15196423" y="6784274"/>
                <a:ext cx="148320" cy="889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28B7106-8C1C-0360-76C3-FB02E63107E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5187423" y="6775274"/>
                  <a:ext cx="165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7C0E6F0-3844-6AF6-A418-B5E157D93F46}"/>
                    </a:ext>
                  </a:extLst>
                </p14:cNvPr>
                <p14:cNvContentPartPr/>
                <p14:nvPr/>
              </p14:nvContentPartPr>
              <p14:xfrm>
                <a:off x="15457423" y="6763394"/>
                <a:ext cx="42120" cy="2023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7C0E6F0-3844-6AF6-A418-B5E157D93F4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5448783" y="6754754"/>
                  <a:ext cx="59760" cy="21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5CF7CCE-D01C-F84C-AB15-E4D1EB16BB52}"/>
              </a:ext>
            </a:extLst>
          </p:cNvPr>
          <p:cNvGrpSpPr/>
          <p:nvPr/>
        </p:nvGrpSpPr>
        <p:grpSpPr>
          <a:xfrm>
            <a:off x="16008943" y="6734594"/>
            <a:ext cx="174600" cy="266400"/>
            <a:chOff x="16008943" y="6734594"/>
            <a:chExt cx="174600" cy="26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BC80205-C542-6014-1A4D-A04E9DD5E969}"/>
                    </a:ext>
                  </a:extLst>
                </p14:cNvPr>
                <p14:cNvContentPartPr/>
                <p14:nvPr/>
              </p14:nvContentPartPr>
              <p14:xfrm>
                <a:off x="16008943" y="6734594"/>
                <a:ext cx="128880" cy="2664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BC80205-C542-6014-1A4D-A04E9DD5E96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6000303" y="6725594"/>
                  <a:ext cx="14652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17999EB-C02E-A822-9C1C-6FB92AED9D6C}"/>
                    </a:ext>
                  </a:extLst>
                </p14:cNvPr>
                <p14:cNvContentPartPr/>
                <p14:nvPr/>
              </p14:nvContentPartPr>
              <p14:xfrm>
                <a:off x="16025143" y="6821714"/>
                <a:ext cx="158400" cy="1087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17999EB-C02E-A822-9C1C-6FB92AED9D6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6016503" y="6812714"/>
                  <a:ext cx="17604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BFEE3E1-82F0-CF4D-BA2F-BF9343D33108}"/>
              </a:ext>
            </a:extLst>
          </p:cNvPr>
          <p:cNvGrpSpPr/>
          <p:nvPr/>
        </p:nvGrpSpPr>
        <p:grpSpPr>
          <a:xfrm>
            <a:off x="17192263" y="6870314"/>
            <a:ext cx="433440" cy="241920"/>
            <a:chOff x="17192263" y="6870314"/>
            <a:chExt cx="433440" cy="24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B3D1F68-8963-4144-AAE1-2274C04F37E4}"/>
                    </a:ext>
                  </a:extLst>
                </p14:cNvPr>
                <p14:cNvContentPartPr/>
                <p14:nvPr/>
              </p14:nvContentPartPr>
              <p14:xfrm>
                <a:off x="17192263" y="6879674"/>
                <a:ext cx="107280" cy="1933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B3D1F68-8963-4144-AAE1-2274C04F37E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7183263" y="6870674"/>
                  <a:ext cx="1249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3457DAC-3573-CF9D-E97B-FC5D2DAB5756}"/>
                    </a:ext>
                  </a:extLst>
                </p14:cNvPr>
                <p14:cNvContentPartPr/>
                <p14:nvPr/>
              </p14:nvContentPartPr>
              <p14:xfrm>
                <a:off x="17286223" y="7024754"/>
                <a:ext cx="28800" cy="442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3457DAC-3573-CF9D-E97B-FC5D2DAB575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7277583" y="7015754"/>
                  <a:ext cx="464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4EBAD8F-9705-99D3-455E-7D3F75CF4F84}"/>
                    </a:ext>
                  </a:extLst>
                </p14:cNvPr>
                <p14:cNvContentPartPr/>
                <p14:nvPr/>
              </p14:nvContentPartPr>
              <p14:xfrm>
                <a:off x="17373343" y="6870314"/>
                <a:ext cx="154800" cy="2347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4EBAD8F-9705-99D3-455E-7D3F75CF4F8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7364703" y="6861314"/>
                  <a:ext cx="1724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3E87F41-68CB-D30F-F358-3E6EDB2537AC}"/>
                    </a:ext>
                  </a:extLst>
                </p14:cNvPr>
                <p14:cNvContentPartPr/>
                <p14:nvPr/>
              </p14:nvContentPartPr>
              <p14:xfrm>
                <a:off x="17329783" y="7111874"/>
                <a:ext cx="51120" cy="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3E87F41-68CB-D30F-F358-3E6EDB2537A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7321143" y="7102874"/>
                  <a:ext cx="687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7395F32-E4F0-F449-0F6D-C6A4684B962A}"/>
                    </a:ext>
                  </a:extLst>
                </p14:cNvPr>
                <p14:cNvContentPartPr/>
                <p14:nvPr/>
              </p14:nvContentPartPr>
              <p14:xfrm>
                <a:off x="17518423" y="7111874"/>
                <a:ext cx="107280" cy="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7395F32-E4F0-F449-0F6D-C6A4684B962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7509783" y="7102874"/>
                  <a:ext cx="12492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DE488633-6803-8C5A-81C4-470170B92B7B}"/>
                  </a:ext>
                </a:extLst>
              </p14:cNvPr>
              <p14:cNvContentPartPr/>
              <p14:nvPr/>
            </p14:nvContentPartPr>
            <p14:xfrm>
              <a:off x="19732783" y="6864914"/>
              <a:ext cx="42480" cy="1000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DE488633-6803-8C5A-81C4-470170B92B7B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9724143" y="6856274"/>
                <a:ext cx="6012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019DE443-6214-EFB7-B427-BFB0EEC6362D}"/>
                  </a:ext>
                </a:extLst>
              </p14:cNvPr>
              <p14:cNvContentPartPr/>
              <p14:nvPr/>
            </p14:nvContentPartPr>
            <p14:xfrm>
              <a:off x="20010343" y="6821714"/>
              <a:ext cx="83520" cy="1476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019DE443-6214-EFB7-B427-BFB0EEC6362D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0001343" y="6812714"/>
                <a:ext cx="101160" cy="16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FE43B680-0122-70CC-1C90-58EA46F56562}"/>
              </a:ext>
            </a:extLst>
          </p:cNvPr>
          <p:cNvGrpSpPr/>
          <p:nvPr/>
        </p:nvGrpSpPr>
        <p:grpSpPr>
          <a:xfrm>
            <a:off x="13773703" y="7052834"/>
            <a:ext cx="497160" cy="461880"/>
            <a:chOff x="13773703" y="7052834"/>
            <a:chExt cx="497160" cy="46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C471037-F4D0-4E8B-B0A6-BC5EB4A4C8EF}"/>
                    </a:ext>
                  </a:extLst>
                </p14:cNvPr>
                <p14:cNvContentPartPr/>
                <p14:nvPr/>
              </p14:nvContentPartPr>
              <p14:xfrm>
                <a:off x="13773703" y="7170914"/>
                <a:ext cx="250200" cy="3438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C471037-F4D0-4E8B-B0A6-BC5EB4A4C8E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3765063" y="7162274"/>
                  <a:ext cx="26784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12E54D3C-1458-3A14-A02E-FDAC6AD743CC}"/>
                    </a:ext>
                  </a:extLst>
                </p14:cNvPr>
                <p14:cNvContentPartPr/>
                <p14:nvPr/>
              </p14:nvContentPartPr>
              <p14:xfrm>
                <a:off x="14180143" y="7052834"/>
                <a:ext cx="90720" cy="298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12E54D3C-1458-3A14-A02E-FDAC6AD743C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4171503" y="7044194"/>
                  <a:ext cx="108360" cy="4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370914AE-833A-3E57-5D11-61FDB1ECF463}"/>
                  </a:ext>
                </a:extLst>
              </p14:cNvPr>
              <p14:cNvContentPartPr/>
              <p14:nvPr/>
            </p14:nvContentPartPr>
            <p14:xfrm>
              <a:off x="15283183" y="7303034"/>
              <a:ext cx="106920" cy="1278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370914AE-833A-3E57-5D11-61FDB1ECF463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5274183" y="7294034"/>
                <a:ext cx="12456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988F824F-6808-D6CE-9715-9D3D79957B73}"/>
                  </a:ext>
                </a:extLst>
              </p14:cNvPr>
              <p14:cNvContentPartPr/>
              <p14:nvPr/>
            </p14:nvContentPartPr>
            <p14:xfrm>
              <a:off x="16284703" y="7459634"/>
              <a:ext cx="1265040" cy="154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988F824F-6808-D6CE-9715-9D3D79957B73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6276063" y="7450634"/>
                <a:ext cx="128268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51B3FC5A-AD2D-AFC3-1B6A-62E24BF69410}"/>
                  </a:ext>
                </a:extLst>
              </p14:cNvPr>
              <p14:cNvContentPartPr/>
              <p14:nvPr/>
            </p14:nvContentPartPr>
            <p14:xfrm>
              <a:off x="15294703" y="7656914"/>
              <a:ext cx="121680" cy="1209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51B3FC5A-AD2D-AFC3-1B6A-62E24BF69410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5286063" y="7647914"/>
                <a:ext cx="13932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900" name="Ink 899">
                <a:extLst>
                  <a:ext uri="{FF2B5EF4-FFF2-40B4-BE49-F238E27FC236}">
                    <a16:creationId xmlns:a16="http://schemas.microsoft.com/office/drawing/2014/main" id="{0839AECE-DB22-EAA0-5CB4-EF91D01223DA}"/>
                  </a:ext>
                </a:extLst>
              </p14:cNvPr>
              <p14:cNvContentPartPr/>
              <p14:nvPr/>
            </p14:nvContentPartPr>
            <p14:xfrm>
              <a:off x="16343023" y="7749794"/>
              <a:ext cx="1120320" cy="73440"/>
            </p14:xfrm>
          </p:contentPart>
        </mc:Choice>
        <mc:Fallback xmlns="">
          <p:pic>
            <p:nvPicPr>
              <p:cNvPr id="900" name="Ink 899">
                <a:extLst>
                  <a:ext uri="{FF2B5EF4-FFF2-40B4-BE49-F238E27FC236}">
                    <a16:creationId xmlns:a16="http://schemas.microsoft.com/office/drawing/2014/main" id="{0839AECE-DB22-EAA0-5CB4-EF91D01223D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6334023" y="7741154"/>
                <a:ext cx="1137960" cy="9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909" name="Group 908">
            <a:extLst>
              <a:ext uri="{FF2B5EF4-FFF2-40B4-BE49-F238E27FC236}">
                <a16:creationId xmlns:a16="http://schemas.microsoft.com/office/drawing/2014/main" id="{993A80A0-06CD-3832-E0CD-09E984284532}"/>
              </a:ext>
            </a:extLst>
          </p:cNvPr>
          <p:cNvGrpSpPr/>
          <p:nvPr/>
        </p:nvGrpSpPr>
        <p:grpSpPr>
          <a:xfrm>
            <a:off x="21604783" y="5314620"/>
            <a:ext cx="2119667" cy="1099214"/>
            <a:chOff x="21604783" y="5314620"/>
            <a:chExt cx="2119667" cy="109921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901" name="Ink 900">
                  <a:extLst>
                    <a:ext uri="{FF2B5EF4-FFF2-40B4-BE49-F238E27FC236}">
                      <a16:creationId xmlns:a16="http://schemas.microsoft.com/office/drawing/2014/main" id="{60C8FB5B-6CB4-E4A3-DA8F-EDD47F4EF73E}"/>
                    </a:ext>
                  </a:extLst>
                </p14:cNvPr>
                <p14:cNvContentPartPr/>
                <p14:nvPr/>
              </p14:nvContentPartPr>
              <p14:xfrm>
                <a:off x="21604783" y="6037634"/>
                <a:ext cx="341640" cy="252000"/>
              </p14:xfrm>
            </p:contentPart>
          </mc:Choice>
          <mc:Fallback xmlns="">
            <p:pic>
              <p:nvPicPr>
                <p:cNvPr id="901" name="Ink 900">
                  <a:extLst>
                    <a:ext uri="{FF2B5EF4-FFF2-40B4-BE49-F238E27FC236}">
                      <a16:creationId xmlns:a16="http://schemas.microsoft.com/office/drawing/2014/main" id="{60C8FB5B-6CB4-E4A3-DA8F-EDD47F4EF73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1595783" y="6028994"/>
                  <a:ext cx="35928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902" name="Ink 901">
                  <a:extLst>
                    <a:ext uri="{FF2B5EF4-FFF2-40B4-BE49-F238E27FC236}">
                      <a16:creationId xmlns:a16="http://schemas.microsoft.com/office/drawing/2014/main" id="{A4B08342-AC8D-B6AD-B6F8-F89B84385F3F}"/>
                    </a:ext>
                  </a:extLst>
                </p14:cNvPr>
                <p14:cNvContentPartPr/>
                <p14:nvPr/>
              </p14:nvContentPartPr>
              <p14:xfrm>
                <a:off x="22094743" y="6081194"/>
                <a:ext cx="146880" cy="164880"/>
              </p14:xfrm>
            </p:contentPart>
          </mc:Choice>
          <mc:Fallback xmlns="">
            <p:pic>
              <p:nvPicPr>
                <p:cNvPr id="902" name="Ink 901">
                  <a:extLst>
                    <a:ext uri="{FF2B5EF4-FFF2-40B4-BE49-F238E27FC236}">
                      <a16:creationId xmlns:a16="http://schemas.microsoft.com/office/drawing/2014/main" id="{A4B08342-AC8D-B6AD-B6F8-F89B84385F3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2085743" y="6072554"/>
                  <a:ext cx="1645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03" name="Ink 902">
                  <a:extLst>
                    <a:ext uri="{FF2B5EF4-FFF2-40B4-BE49-F238E27FC236}">
                      <a16:creationId xmlns:a16="http://schemas.microsoft.com/office/drawing/2014/main" id="{97D33714-C2E6-5E35-2EB8-C4422E82674C}"/>
                    </a:ext>
                  </a:extLst>
                </p14:cNvPr>
                <p14:cNvContentPartPr/>
                <p14:nvPr/>
              </p14:nvContentPartPr>
              <p14:xfrm>
                <a:off x="22322623" y="6095954"/>
                <a:ext cx="194400" cy="228240"/>
              </p14:xfrm>
            </p:contentPart>
          </mc:Choice>
          <mc:Fallback xmlns="">
            <p:pic>
              <p:nvPicPr>
                <p:cNvPr id="903" name="Ink 902">
                  <a:extLst>
                    <a:ext uri="{FF2B5EF4-FFF2-40B4-BE49-F238E27FC236}">
                      <a16:creationId xmlns:a16="http://schemas.microsoft.com/office/drawing/2014/main" id="{97D33714-C2E6-5E35-2EB8-C4422E82674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2313983" y="6086954"/>
                  <a:ext cx="21204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04" name="Ink 903">
                  <a:extLst>
                    <a:ext uri="{FF2B5EF4-FFF2-40B4-BE49-F238E27FC236}">
                      <a16:creationId xmlns:a16="http://schemas.microsoft.com/office/drawing/2014/main" id="{597B7EA8-CD45-A940-97DD-F7E34D3BD341}"/>
                    </a:ext>
                  </a:extLst>
                </p14:cNvPr>
                <p14:cNvContentPartPr/>
                <p14:nvPr/>
              </p14:nvContentPartPr>
              <p14:xfrm>
                <a:off x="22316143" y="6066794"/>
                <a:ext cx="210240" cy="278280"/>
              </p14:xfrm>
            </p:contentPart>
          </mc:Choice>
          <mc:Fallback xmlns="">
            <p:pic>
              <p:nvPicPr>
                <p:cNvPr id="904" name="Ink 903">
                  <a:extLst>
                    <a:ext uri="{FF2B5EF4-FFF2-40B4-BE49-F238E27FC236}">
                      <a16:creationId xmlns:a16="http://schemas.microsoft.com/office/drawing/2014/main" id="{597B7EA8-CD45-A940-97DD-F7E34D3BD34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2307503" y="6057794"/>
                  <a:ext cx="22788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05" name="Ink 904">
                  <a:extLst>
                    <a:ext uri="{FF2B5EF4-FFF2-40B4-BE49-F238E27FC236}">
                      <a16:creationId xmlns:a16="http://schemas.microsoft.com/office/drawing/2014/main" id="{279D3EDD-10CA-1E40-DF97-C228118A4C73}"/>
                    </a:ext>
                  </a:extLst>
                </p14:cNvPr>
                <p14:cNvContentPartPr/>
                <p14:nvPr/>
              </p14:nvContentPartPr>
              <p14:xfrm>
                <a:off x="22667143" y="6003794"/>
                <a:ext cx="435600" cy="410040"/>
              </p14:xfrm>
            </p:contentPart>
          </mc:Choice>
          <mc:Fallback xmlns="">
            <p:pic>
              <p:nvPicPr>
                <p:cNvPr id="905" name="Ink 904">
                  <a:extLst>
                    <a:ext uri="{FF2B5EF4-FFF2-40B4-BE49-F238E27FC236}">
                      <a16:creationId xmlns:a16="http://schemas.microsoft.com/office/drawing/2014/main" id="{279D3EDD-10CA-1E40-DF97-C228118A4C7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2658143" y="5995154"/>
                  <a:ext cx="45324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07" name="Ink 906">
                  <a:extLst>
                    <a:ext uri="{FF2B5EF4-FFF2-40B4-BE49-F238E27FC236}">
                      <a16:creationId xmlns:a16="http://schemas.microsoft.com/office/drawing/2014/main" id="{CF8F623C-46E0-2F64-445B-B782C2C5A980}"/>
                    </a:ext>
                  </a:extLst>
                </p14:cNvPr>
                <p14:cNvContentPartPr/>
                <p14:nvPr/>
              </p14:nvContentPartPr>
              <p14:xfrm>
                <a:off x="22792050" y="5499300"/>
                <a:ext cx="932400" cy="787320"/>
              </p14:xfrm>
            </p:contentPart>
          </mc:Choice>
          <mc:Fallback xmlns="">
            <p:pic>
              <p:nvPicPr>
                <p:cNvPr id="907" name="Ink 906">
                  <a:extLst>
                    <a:ext uri="{FF2B5EF4-FFF2-40B4-BE49-F238E27FC236}">
                      <a16:creationId xmlns:a16="http://schemas.microsoft.com/office/drawing/2014/main" id="{CF8F623C-46E0-2F64-445B-B782C2C5A98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2783410" y="5490660"/>
                  <a:ext cx="950040" cy="80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08" name="Ink 907">
                  <a:extLst>
                    <a:ext uri="{FF2B5EF4-FFF2-40B4-BE49-F238E27FC236}">
                      <a16:creationId xmlns:a16="http://schemas.microsoft.com/office/drawing/2014/main" id="{0F0E883C-04E1-9ADF-B0D6-4D682AE101C9}"/>
                    </a:ext>
                  </a:extLst>
                </p14:cNvPr>
                <p14:cNvContentPartPr/>
                <p14:nvPr/>
              </p14:nvContentPartPr>
              <p14:xfrm>
                <a:off x="22833810" y="5314620"/>
                <a:ext cx="217440" cy="448560"/>
              </p14:xfrm>
            </p:contentPart>
          </mc:Choice>
          <mc:Fallback xmlns="">
            <p:pic>
              <p:nvPicPr>
                <p:cNvPr id="908" name="Ink 907">
                  <a:extLst>
                    <a:ext uri="{FF2B5EF4-FFF2-40B4-BE49-F238E27FC236}">
                      <a16:creationId xmlns:a16="http://schemas.microsoft.com/office/drawing/2014/main" id="{0F0E883C-04E1-9ADF-B0D6-4D682AE101C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2824810" y="5305980"/>
                  <a:ext cx="235080" cy="46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2" name="Group 911">
            <a:extLst>
              <a:ext uri="{FF2B5EF4-FFF2-40B4-BE49-F238E27FC236}">
                <a16:creationId xmlns:a16="http://schemas.microsoft.com/office/drawing/2014/main" id="{9F7DCD27-785B-FF86-CD86-34B5266330BD}"/>
              </a:ext>
            </a:extLst>
          </p:cNvPr>
          <p:cNvGrpSpPr/>
          <p:nvPr/>
        </p:nvGrpSpPr>
        <p:grpSpPr>
          <a:xfrm>
            <a:off x="17841324" y="4483984"/>
            <a:ext cx="456840" cy="789840"/>
            <a:chOff x="17841324" y="4483984"/>
            <a:chExt cx="456840" cy="78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910" name="Ink 909">
                  <a:extLst>
                    <a:ext uri="{FF2B5EF4-FFF2-40B4-BE49-F238E27FC236}">
                      <a16:creationId xmlns:a16="http://schemas.microsoft.com/office/drawing/2014/main" id="{108950E7-9179-D0A4-30D6-9AB31EBB20FA}"/>
                    </a:ext>
                  </a:extLst>
                </p14:cNvPr>
                <p14:cNvContentPartPr/>
                <p14:nvPr/>
              </p14:nvContentPartPr>
              <p14:xfrm>
                <a:off x="18114204" y="4648864"/>
                <a:ext cx="131400" cy="624960"/>
              </p14:xfrm>
            </p:contentPart>
          </mc:Choice>
          <mc:Fallback xmlns="">
            <p:pic>
              <p:nvPicPr>
                <p:cNvPr id="910" name="Ink 909">
                  <a:extLst>
                    <a:ext uri="{FF2B5EF4-FFF2-40B4-BE49-F238E27FC236}">
                      <a16:creationId xmlns:a16="http://schemas.microsoft.com/office/drawing/2014/main" id="{108950E7-9179-D0A4-30D6-9AB31EBB20F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8105204" y="4639864"/>
                  <a:ext cx="149040" cy="64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911" name="Ink 910">
                  <a:extLst>
                    <a:ext uri="{FF2B5EF4-FFF2-40B4-BE49-F238E27FC236}">
                      <a16:creationId xmlns:a16="http://schemas.microsoft.com/office/drawing/2014/main" id="{5725A8DD-8310-EDB5-6406-321AD3FD08B0}"/>
                    </a:ext>
                  </a:extLst>
                </p14:cNvPr>
                <p14:cNvContentPartPr/>
                <p14:nvPr/>
              </p14:nvContentPartPr>
              <p14:xfrm>
                <a:off x="17841324" y="4483984"/>
                <a:ext cx="456840" cy="225720"/>
              </p14:xfrm>
            </p:contentPart>
          </mc:Choice>
          <mc:Fallback xmlns="">
            <p:pic>
              <p:nvPicPr>
                <p:cNvPr id="911" name="Ink 910">
                  <a:extLst>
                    <a:ext uri="{FF2B5EF4-FFF2-40B4-BE49-F238E27FC236}">
                      <a16:creationId xmlns:a16="http://schemas.microsoft.com/office/drawing/2014/main" id="{5725A8DD-8310-EDB5-6406-321AD3FD08B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7832324" y="4474984"/>
                  <a:ext cx="474480" cy="24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0" name="Group 929">
            <a:extLst>
              <a:ext uri="{FF2B5EF4-FFF2-40B4-BE49-F238E27FC236}">
                <a16:creationId xmlns:a16="http://schemas.microsoft.com/office/drawing/2014/main" id="{EFEB7FEC-D908-B1A9-C850-6D8AD87B5689}"/>
              </a:ext>
            </a:extLst>
          </p:cNvPr>
          <p:cNvGrpSpPr/>
          <p:nvPr/>
        </p:nvGrpSpPr>
        <p:grpSpPr>
          <a:xfrm>
            <a:off x="17030964" y="1764904"/>
            <a:ext cx="331200" cy="2261160"/>
            <a:chOff x="17030964" y="1764904"/>
            <a:chExt cx="331200" cy="226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26" name="Ink 925">
                  <a:extLst>
                    <a:ext uri="{FF2B5EF4-FFF2-40B4-BE49-F238E27FC236}">
                      <a16:creationId xmlns:a16="http://schemas.microsoft.com/office/drawing/2014/main" id="{A9169592-FBD7-E044-57E6-2668715AC725}"/>
                    </a:ext>
                  </a:extLst>
                </p14:cNvPr>
                <p14:cNvContentPartPr/>
                <p14:nvPr/>
              </p14:nvContentPartPr>
              <p14:xfrm>
                <a:off x="17096844" y="1764904"/>
                <a:ext cx="265320" cy="54720"/>
              </p14:xfrm>
            </p:contentPart>
          </mc:Choice>
          <mc:Fallback xmlns="">
            <p:pic>
              <p:nvPicPr>
                <p:cNvPr id="926" name="Ink 925">
                  <a:extLst>
                    <a:ext uri="{FF2B5EF4-FFF2-40B4-BE49-F238E27FC236}">
                      <a16:creationId xmlns:a16="http://schemas.microsoft.com/office/drawing/2014/main" id="{A9169592-FBD7-E044-57E6-2668715AC72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7088204" y="1755904"/>
                  <a:ext cx="2829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927" name="Ink 926">
                  <a:extLst>
                    <a:ext uri="{FF2B5EF4-FFF2-40B4-BE49-F238E27FC236}">
                      <a16:creationId xmlns:a16="http://schemas.microsoft.com/office/drawing/2014/main" id="{3863EDB3-2224-FCBC-60B6-2D08C1F6427D}"/>
                    </a:ext>
                  </a:extLst>
                </p14:cNvPr>
                <p14:cNvContentPartPr/>
                <p14:nvPr/>
              </p14:nvContentPartPr>
              <p14:xfrm>
                <a:off x="17030964" y="1934824"/>
                <a:ext cx="216720" cy="2091240"/>
              </p14:xfrm>
            </p:contentPart>
          </mc:Choice>
          <mc:Fallback xmlns="">
            <p:pic>
              <p:nvPicPr>
                <p:cNvPr id="927" name="Ink 926">
                  <a:extLst>
                    <a:ext uri="{FF2B5EF4-FFF2-40B4-BE49-F238E27FC236}">
                      <a16:creationId xmlns:a16="http://schemas.microsoft.com/office/drawing/2014/main" id="{3863EDB3-2224-FCBC-60B6-2D08C1F6427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7022324" y="1926184"/>
                  <a:ext cx="234360" cy="210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9" name="Group 928">
            <a:extLst>
              <a:ext uri="{FF2B5EF4-FFF2-40B4-BE49-F238E27FC236}">
                <a16:creationId xmlns:a16="http://schemas.microsoft.com/office/drawing/2014/main" id="{EC259EDC-DFD0-63AA-1816-17EA2F387D36}"/>
              </a:ext>
            </a:extLst>
          </p:cNvPr>
          <p:cNvGrpSpPr/>
          <p:nvPr/>
        </p:nvGrpSpPr>
        <p:grpSpPr>
          <a:xfrm>
            <a:off x="17609484" y="1871104"/>
            <a:ext cx="1207800" cy="2238840"/>
            <a:chOff x="17609484" y="1871104"/>
            <a:chExt cx="1207800" cy="223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913" name="Ink 912">
                  <a:extLst>
                    <a:ext uri="{FF2B5EF4-FFF2-40B4-BE49-F238E27FC236}">
                      <a16:creationId xmlns:a16="http://schemas.microsoft.com/office/drawing/2014/main" id="{78FEA046-5A3E-5DB3-581F-03A4B4B8EDF9}"/>
                    </a:ext>
                  </a:extLst>
                </p14:cNvPr>
                <p14:cNvContentPartPr/>
                <p14:nvPr/>
              </p14:nvContentPartPr>
              <p14:xfrm>
                <a:off x="17856444" y="2339104"/>
                <a:ext cx="48960" cy="315720"/>
              </p14:xfrm>
            </p:contentPart>
          </mc:Choice>
          <mc:Fallback xmlns="">
            <p:pic>
              <p:nvPicPr>
                <p:cNvPr id="913" name="Ink 912">
                  <a:extLst>
                    <a:ext uri="{FF2B5EF4-FFF2-40B4-BE49-F238E27FC236}">
                      <a16:creationId xmlns:a16="http://schemas.microsoft.com/office/drawing/2014/main" id="{78FEA046-5A3E-5DB3-581F-03A4B4B8EDF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7847444" y="2330104"/>
                  <a:ext cx="6660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914" name="Ink 913">
                  <a:extLst>
                    <a:ext uri="{FF2B5EF4-FFF2-40B4-BE49-F238E27FC236}">
                      <a16:creationId xmlns:a16="http://schemas.microsoft.com/office/drawing/2014/main" id="{E9778F0A-03C9-0EDF-C25B-00384192F439}"/>
                    </a:ext>
                  </a:extLst>
                </p14:cNvPr>
                <p14:cNvContentPartPr/>
                <p14:nvPr/>
              </p14:nvContentPartPr>
              <p14:xfrm>
                <a:off x="17841324" y="2254144"/>
                <a:ext cx="171000" cy="261720"/>
              </p14:xfrm>
            </p:contentPart>
          </mc:Choice>
          <mc:Fallback xmlns="">
            <p:pic>
              <p:nvPicPr>
                <p:cNvPr id="914" name="Ink 913">
                  <a:extLst>
                    <a:ext uri="{FF2B5EF4-FFF2-40B4-BE49-F238E27FC236}">
                      <a16:creationId xmlns:a16="http://schemas.microsoft.com/office/drawing/2014/main" id="{E9778F0A-03C9-0EDF-C25B-00384192F43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7832324" y="2245504"/>
                  <a:ext cx="18864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915" name="Ink 914">
                  <a:extLst>
                    <a:ext uri="{FF2B5EF4-FFF2-40B4-BE49-F238E27FC236}">
                      <a16:creationId xmlns:a16="http://schemas.microsoft.com/office/drawing/2014/main" id="{959F2EE8-102B-74B1-0781-2BF41E102D45}"/>
                    </a:ext>
                  </a:extLst>
                </p14:cNvPr>
                <p14:cNvContentPartPr/>
                <p14:nvPr/>
              </p14:nvContentPartPr>
              <p14:xfrm>
                <a:off x="18075324" y="2309224"/>
                <a:ext cx="317880" cy="8640"/>
              </p14:xfrm>
            </p:contentPart>
          </mc:Choice>
          <mc:Fallback xmlns="">
            <p:pic>
              <p:nvPicPr>
                <p:cNvPr id="915" name="Ink 914">
                  <a:extLst>
                    <a:ext uri="{FF2B5EF4-FFF2-40B4-BE49-F238E27FC236}">
                      <a16:creationId xmlns:a16="http://schemas.microsoft.com/office/drawing/2014/main" id="{959F2EE8-102B-74B1-0781-2BF41E102D4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8066324" y="2300584"/>
                  <a:ext cx="33552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916" name="Ink 915">
                  <a:extLst>
                    <a:ext uri="{FF2B5EF4-FFF2-40B4-BE49-F238E27FC236}">
                      <a16:creationId xmlns:a16="http://schemas.microsoft.com/office/drawing/2014/main" id="{79D88A15-170E-8777-9CB8-A005BE17E889}"/>
                    </a:ext>
                  </a:extLst>
                </p14:cNvPr>
                <p14:cNvContentPartPr/>
                <p14:nvPr/>
              </p14:nvContentPartPr>
              <p14:xfrm>
                <a:off x="18244524" y="2317864"/>
                <a:ext cx="22680" cy="406080"/>
              </p14:xfrm>
            </p:contentPart>
          </mc:Choice>
          <mc:Fallback xmlns="">
            <p:pic>
              <p:nvPicPr>
                <p:cNvPr id="916" name="Ink 915">
                  <a:extLst>
                    <a:ext uri="{FF2B5EF4-FFF2-40B4-BE49-F238E27FC236}">
                      <a16:creationId xmlns:a16="http://schemas.microsoft.com/office/drawing/2014/main" id="{79D88A15-170E-8777-9CB8-A005BE17E88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8235524" y="2308864"/>
                  <a:ext cx="4032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917" name="Ink 916">
                  <a:extLst>
                    <a:ext uri="{FF2B5EF4-FFF2-40B4-BE49-F238E27FC236}">
                      <a16:creationId xmlns:a16="http://schemas.microsoft.com/office/drawing/2014/main" id="{385E3843-0B83-EBA8-DDD5-C66F9B85172E}"/>
                    </a:ext>
                  </a:extLst>
                </p14:cNvPr>
                <p14:cNvContentPartPr/>
                <p14:nvPr/>
              </p14:nvContentPartPr>
              <p14:xfrm>
                <a:off x="17609484" y="2955784"/>
                <a:ext cx="147240" cy="271800"/>
              </p14:xfrm>
            </p:contentPart>
          </mc:Choice>
          <mc:Fallback xmlns="">
            <p:pic>
              <p:nvPicPr>
                <p:cNvPr id="917" name="Ink 916">
                  <a:extLst>
                    <a:ext uri="{FF2B5EF4-FFF2-40B4-BE49-F238E27FC236}">
                      <a16:creationId xmlns:a16="http://schemas.microsoft.com/office/drawing/2014/main" id="{385E3843-0B83-EBA8-DDD5-C66F9B85172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7600484" y="2946784"/>
                  <a:ext cx="16488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918" name="Ink 917">
                  <a:extLst>
                    <a:ext uri="{FF2B5EF4-FFF2-40B4-BE49-F238E27FC236}">
                      <a16:creationId xmlns:a16="http://schemas.microsoft.com/office/drawing/2014/main" id="{446B880A-B5C2-4665-F790-C957A911C1AA}"/>
                    </a:ext>
                  </a:extLst>
                </p14:cNvPr>
                <p14:cNvContentPartPr/>
                <p14:nvPr/>
              </p14:nvContentPartPr>
              <p14:xfrm>
                <a:off x="17777604" y="2955784"/>
                <a:ext cx="334440" cy="336960"/>
              </p14:xfrm>
            </p:contentPart>
          </mc:Choice>
          <mc:Fallback xmlns="">
            <p:pic>
              <p:nvPicPr>
                <p:cNvPr id="918" name="Ink 917">
                  <a:extLst>
                    <a:ext uri="{FF2B5EF4-FFF2-40B4-BE49-F238E27FC236}">
                      <a16:creationId xmlns:a16="http://schemas.microsoft.com/office/drawing/2014/main" id="{446B880A-B5C2-4665-F790-C957A911C1A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7768604" y="2946784"/>
                  <a:ext cx="35208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919" name="Ink 918">
                  <a:extLst>
                    <a:ext uri="{FF2B5EF4-FFF2-40B4-BE49-F238E27FC236}">
                      <a16:creationId xmlns:a16="http://schemas.microsoft.com/office/drawing/2014/main" id="{DC3256BA-3144-5782-3D99-5B226B86A80E}"/>
                    </a:ext>
                  </a:extLst>
                </p14:cNvPr>
                <p14:cNvContentPartPr/>
                <p14:nvPr/>
              </p14:nvContentPartPr>
              <p14:xfrm>
                <a:off x="18195204" y="2913304"/>
                <a:ext cx="84600" cy="337320"/>
              </p14:xfrm>
            </p:contentPart>
          </mc:Choice>
          <mc:Fallback xmlns="">
            <p:pic>
              <p:nvPicPr>
                <p:cNvPr id="919" name="Ink 918">
                  <a:extLst>
                    <a:ext uri="{FF2B5EF4-FFF2-40B4-BE49-F238E27FC236}">
                      <a16:creationId xmlns:a16="http://schemas.microsoft.com/office/drawing/2014/main" id="{DC3256BA-3144-5782-3D99-5B226B86A80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8186564" y="2904304"/>
                  <a:ext cx="10224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920" name="Ink 919">
                  <a:extLst>
                    <a:ext uri="{FF2B5EF4-FFF2-40B4-BE49-F238E27FC236}">
                      <a16:creationId xmlns:a16="http://schemas.microsoft.com/office/drawing/2014/main" id="{C5424A27-D1F2-8856-BAF8-1CEA32337EC3}"/>
                    </a:ext>
                  </a:extLst>
                </p14:cNvPr>
                <p14:cNvContentPartPr/>
                <p14:nvPr/>
              </p14:nvContentPartPr>
              <p14:xfrm>
                <a:off x="18245244" y="2947864"/>
                <a:ext cx="303480" cy="262800"/>
              </p14:xfrm>
            </p:contentPart>
          </mc:Choice>
          <mc:Fallback xmlns="">
            <p:pic>
              <p:nvPicPr>
                <p:cNvPr id="920" name="Ink 919">
                  <a:extLst>
                    <a:ext uri="{FF2B5EF4-FFF2-40B4-BE49-F238E27FC236}">
                      <a16:creationId xmlns:a16="http://schemas.microsoft.com/office/drawing/2014/main" id="{C5424A27-D1F2-8856-BAF8-1CEA32337EC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8236604" y="2939224"/>
                  <a:ext cx="3211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923" name="Ink 922">
                  <a:extLst>
                    <a:ext uri="{FF2B5EF4-FFF2-40B4-BE49-F238E27FC236}">
                      <a16:creationId xmlns:a16="http://schemas.microsoft.com/office/drawing/2014/main" id="{F3A86351-0CE4-3506-99A5-455B7F313097}"/>
                    </a:ext>
                  </a:extLst>
                </p14:cNvPr>
                <p14:cNvContentPartPr/>
                <p14:nvPr/>
              </p14:nvContentPartPr>
              <p14:xfrm>
                <a:off x="18117804" y="3546184"/>
                <a:ext cx="8640" cy="5040"/>
              </p14:xfrm>
            </p:contentPart>
          </mc:Choice>
          <mc:Fallback xmlns="">
            <p:pic>
              <p:nvPicPr>
                <p:cNvPr id="923" name="Ink 922">
                  <a:extLst>
                    <a:ext uri="{FF2B5EF4-FFF2-40B4-BE49-F238E27FC236}">
                      <a16:creationId xmlns:a16="http://schemas.microsoft.com/office/drawing/2014/main" id="{F3A86351-0CE4-3506-99A5-455B7F31309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8108804" y="3537544"/>
                  <a:ext cx="262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924" name="Ink 923">
                  <a:extLst>
                    <a:ext uri="{FF2B5EF4-FFF2-40B4-BE49-F238E27FC236}">
                      <a16:creationId xmlns:a16="http://schemas.microsoft.com/office/drawing/2014/main" id="{1C838D0D-2867-3267-EAE0-4B45F92080EF}"/>
                    </a:ext>
                  </a:extLst>
                </p14:cNvPr>
                <p14:cNvContentPartPr/>
                <p14:nvPr/>
              </p14:nvContentPartPr>
              <p14:xfrm>
                <a:off x="18054084" y="3806104"/>
                <a:ext cx="62640" cy="104760"/>
              </p14:xfrm>
            </p:contentPart>
          </mc:Choice>
          <mc:Fallback xmlns="">
            <p:pic>
              <p:nvPicPr>
                <p:cNvPr id="924" name="Ink 923">
                  <a:extLst>
                    <a:ext uri="{FF2B5EF4-FFF2-40B4-BE49-F238E27FC236}">
                      <a16:creationId xmlns:a16="http://schemas.microsoft.com/office/drawing/2014/main" id="{1C838D0D-2867-3267-EAE0-4B45F92080E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8045084" y="3797464"/>
                  <a:ext cx="802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925" name="Ink 924">
                  <a:extLst>
                    <a:ext uri="{FF2B5EF4-FFF2-40B4-BE49-F238E27FC236}">
                      <a16:creationId xmlns:a16="http://schemas.microsoft.com/office/drawing/2014/main" id="{12B28AE1-668C-4E0B-7F36-648E84E9C774}"/>
                    </a:ext>
                  </a:extLst>
                </p14:cNvPr>
                <p14:cNvContentPartPr/>
                <p14:nvPr/>
              </p14:nvContentPartPr>
              <p14:xfrm>
                <a:off x="18117804" y="3465904"/>
                <a:ext cx="66240" cy="89280"/>
              </p14:xfrm>
            </p:contentPart>
          </mc:Choice>
          <mc:Fallback xmlns="">
            <p:pic>
              <p:nvPicPr>
                <p:cNvPr id="925" name="Ink 924">
                  <a:extLst>
                    <a:ext uri="{FF2B5EF4-FFF2-40B4-BE49-F238E27FC236}">
                      <a16:creationId xmlns:a16="http://schemas.microsoft.com/office/drawing/2014/main" id="{12B28AE1-668C-4E0B-7F36-648E84E9C77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8108804" y="3457264"/>
                  <a:ext cx="83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928" name="Ink 927">
                  <a:extLst>
                    <a:ext uri="{FF2B5EF4-FFF2-40B4-BE49-F238E27FC236}">
                      <a16:creationId xmlns:a16="http://schemas.microsoft.com/office/drawing/2014/main" id="{25013578-EDF5-8808-516E-5779558EBB2C}"/>
                    </a:ext>
                  </a:extLst>
                </p14:cNvPr>
                <p14:cNvContentPartPr/>
                <p14:nvPr/>
              </p14:nvContentPartPr>
              <p14:xfrm>
                <a:off x="18507324" y="1871104"/>
                <a:ext cx="309960" cy="2238840"/>
              </p14:xfrm>
            </p:contentPart>
          </mc:Choice>
          <mc:Fallback xmlns="">
            <p:pic>
              <p:nvPicPr>
                <p:cNvPr id="928" name="Ink 927">
                  <a:extLst>
                    <a:ext uri="{FF2B5EF4-FFF2-40B4-BE49-F238E27FC236}">
                      <a16:creationId xmlns:a16="http://schemas.microsoft.com/office/drawing/2014/main" id="{25013578-EDF5-8808-516E-5779558EBB2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8498324" y="1862464"/>
                  <a:ext cx="327600" cy="2256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6" grpId="0" animBg="1" advAuto="0"/>
      <p:bldP spid="897" grpId="0" animBg="1" advAuto="0"/>
      <p:bldP spid="898" grpId="0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Viterbi decoding</a:t>
            </a:r>
          </a:p>
        </p:txBody>
      </p:sp>
      <p:grpSp>
        <p:nvGrpSpPr>
          <p:cNvPr id="906" name="Group"/>
          <p:cNvGrpSpPr/>
          <p:nvPr/>
        </p:nvGrpSpPr>
        <p:grpSpPr>
          <a:xfrm>
            <a:off x="6600811" y="2723011"/>
            <a:ext cx="1438545" cy="6972102"/>
            <a:chOff x="0" y="0"/>
            <a:chExt cx="1438543" cy="6972101"/>
          </a:xfrm>
        </p:grpSpPr>
        <p:sp>
          <p:nvSpPr>
            <p:cNvPr id="902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903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904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905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grpSp>
        <p:nvGrpSpPr>
          <p:cNvPr id="909" name="Group"/>
          <p:cNvGrpSpPr/>
          <p:nvPr/>
        </p:nvGrpSpPr>
        <p:grpSpPr>
          <a:xfrm>
            <a:off x="6600811" y="10631943"/>
            <a:ext cx="4189316" cy="1438544"/>
            <a:chOff x="0" y="0"/>
            <a:chExt cx="4189314" cy="1438543"/>
          </a:xfrm>
        </p:grpSpPr>
        <p:sp>
          <p:nvSpPr>
            <p:cNvPr id="907" name="cat"/>
            <p:cNvSpPr/>
            <p:nvPr/>
          </p:nvSpPr>
          <p:spPr>
            <a:xfrm>
              <a:off x="2750771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cat</a:t>
              </a:r>
            </a:p>
          </p:txBody>
        </p:sp>
        <p:sp>
          <p:nvSpPr>
            <p:cNvPr id="908" name="Group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the</a:t>
              </a:r>
            </a:p>
          </p:txBody>
        </p:sp>
      </p:grpSp>
      <p:grpSp>
        <p:nvGrpSpPr>
          <p:cNvPr id="914" name="Group"/>
          <p:cNvGrpSpPr/>
          <p:nvPr/>
        </p:nvGrpSpPr>
        <p:grpSpPr>
          <a:xfrm>
            <a:off x="9279718" y="2723010"/>
            <a:ext cx="1438545" cy="6972103"/>
            <a:chOff x="0" y="0"/>
            <a:chExt cx="1438543" cy="6972101"/>
          </a:xfrm>
        </p:grpSpPr>
        <p:sp>
          <p:nvSpPr>
            <p:cNvPr id="910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911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912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913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sp>
        <p:nvSpPr>
          <p:cNvPr id="915" name="Forward"/>
          <p:cNvSpPr txBox="1"/>
          <p:nvPr/>
        </p:nvSpPr>
        <p:spPr>
          <a:xfrm>
            <a:off x="10446501" y="12344424"/>
            <a:ext cx="220469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0061FE"/>
                </a:solidFill>
              </a:defRPr>
            </a:lvl1pPr>
          </a:lstStyle>
          <a:p>
            <a:r>
              <a:t>Forward</a:t>
            </a:r>
          </a:p>
        </p:txBody>
      </p:sp>
      <p:sp>
        <p:nvSpPr>
          <p:cNvPr id="916" name="Line"/>
          <p:cNvSpPr/>
          <p:nvPr/>
        </p:nvSpPr>
        <p:spPr>
          <a:xfrm>
            <a:off x="7880712" y="3940890"/>
            <a:ext cx="1593488" cy="2738975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17" name="Line"/>
          <p:cNvSpPr/>
          <p:nvPr/>
        </p:nvSpPr>
        <p:spPr>
          <a:xfrm>
            <a:off x="8032218" y="5305378"/>
            <a:ext cx="1323592" cy="1528379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18" name="Line"/>
          <p:cNvSpPr/>
          <p:nvPr/>
        </p:nvSpPr>
        <p:spPr>
          <a:xfrm flipV="1">
            <a:off x="8060481" y="7113014"/>
            <a:ext cx="1254640" cy="1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19" name="Line"/>
          <p:cNvSpPr/>
          <p:nvPr/>
        </p:nvSpPr>
        <p:spPr>
          <a:xfrm flipV="1">
            <a:off x="7993504" y="7393988"/>
            <a:ext cx="1346346" cy="1346345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0" name="Equation"/>
              <p:cNvSpPr txBox="1"/>
              <p:nvPr/>
            </p:nvSpPr>
            <p:spPr>
              <a:xfrm>
                <a:off x="11542485" y="7054595"/>
                <a:ext cx="8166612" cy="68700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92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2485" y="7054595"/>
                <a:ext cx="8166612" cy="687004"/>
              </a:xfrm>
              <a:prstGeom prst="rect">
                <a:avLst/>
              </a:prstGeom>
              <a:blipFill>
                <a:blip r:embed="rId2"/>
                <a:stretch>
                  <a:fillRect r="-1343" b="-885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9" name="Group"/>
          <p:cNvGrpSpPr/>
          <p:nvPr/>
        </p:nvGrpSpPr>
        <p:grpSpPr>
          <a:xfrm>
            <a:off x="237205" y="2857413"/>
            <a:ext cx="5923934" cy="10597404"/>
            <a:chOff x="0" y="-245320"/>
            <a:chExt cx="5923933" cy="1059740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921" name="Table 1"/>
                <p:cNvGraphicFramePr/>
                <p:nvPr/>
              </p:nvGraphicFramePr>
              <p:xfrm>
                <a:off x="655357" y="401063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921" name="Table 1"/>
                <p:cNvGraphicFramePr/>
                <p:nvPr/>
              </p:nvGraphicFramePr>
              <p:xfrm>
                <a:off x="655357" y="401063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" name="Equation"/>
                <p:cNvSpPr txBox="1"/>
                <p:nvPr/>
              </p:nvSpPr>
              <p:spPr>
                <a:xfrm>
                  <a:off x="2676118" y="-245320"/>
                  <a:ext cx="644904" cy="3573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92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6118" y="-245320"/>
                  <a:ext cx="644904" cy="357361"/>
                </a:xfrm>
                <a:prstGeom prst="rect">
                  <a:avLst/>
                </a:prstGeom>
                <a:blipFill>
                  <a:blip r:embed="rId3"/>
                  <a:stretch>
                    <a:fillRect r="-28302" b="-6724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3" name="Equation"/>
                <p:cNvSpPr txBox="1"/>
                <p:nvPr/>
              </p:nvSpPr>
              <p:spPr>
                <a:xfrm>
                  <a:off x="0" y="2310733"/>
                  <a:ext cx="327448" cy="4181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92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310733"/>
                  <a:ext cx="327448" cy="418142"/>
                </a:xfrm>
                <a:prstGeom prst="rect">
                  <a:avLst/>
                </a:prstGeom>
                <a:blipFill>
                  <a:blip r:embed="rId4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4" name="Equation"/>
                <p:cNvSpPr txBox="1"/>
                <p:nvPr/>
              </p:nvSpPr>
              <p:spPr>
                <a:xfrm>
                  <a:off x="2913317" y="4959674"/>
                  <a:ext cx="329532" cy="3553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000" dirty="0"/>
                </a:p>
              </p:txBody>
            </p:sp>
          </mc:Choice>
          <mc:Fallback xmlns="">
            <p:sp>
              <p:nvSpPr>
                <p:cNvPr id="92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3317" y="4959674"/>
                  <a:ext cx="329532" cy="355357"/>
                </a:xfrm>
                <a:prstGeom prst="rect">
                  <a:avLst/>
                </a:prstGeom>
                <a:blipFill>
                  <a:blip r:embed="rId5"/>
                  <a:stretch>
                    <a:fillRect r="-24074" b="-7069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925" name="Table 1-1"/>
                <p:cNvGraphicFramePr/>
                <p:nvPr/>
              </p:nvGraphicFramePr>
              <p:xfrm>
                <a:off x="661838" y="5688127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925" name="Table 1-1"/>
                <p:cNvGraphicFramePr/>
                <p:nvPr/>
              </p:nvGraphicFramePr>
              <p:xfrm>
                <a:off x="661838" y="5688127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6" name="Equation"/>
                <p:cNvSpPr txBox="1"/>
                <p:nvPr/>
              </p:nvSpPr>
              <p:spPr>
                <a:xfrm>
                  <a:off x="0" y="7784430"/>
                  <a:ext cx="327448" cy="4181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92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7784430"/>
                  <a:ext cx="327448" cy="418141"/>
                </a:xfrm>
                <a:prstGeom prst="rect">
                  <a:avLst/>
                </a:prstGeom>
                <a:blipFill>
                  <a:blip r:embed="rId6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7" name="Rectangle"/>
            <p:cNvSpPr/>
            <p:nvPr/>
          </p:nvSpPr>
          <p:spPr>
            <a:xfrm>
              <a:off x="2368710" y="8457572"/>
              <a:ext cx="895208" cy="902644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28" name="Rectangle"/>
            <p:cNvSpPr/>
            <p:nvPr/>
          </p:nvSpPr>
          <p:spPr>
            <a:xfrm>
              <a:off x="3439528" y="1339228"/>
              <a:ext cx="895207" cy="3597429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33" name="Group"/>
          <p:cNvGrpSpPr/>
          <p:nvPr/>
        </p:nvGrpSpPr>
        <p:grpSpPr>
          <a:xfrm>
            <a:off x="13593554" y="7917567"/>
            <a:ext cx="10300801" cy="5389499"/>
            <a:chOff x="25400" y="25400"/>
            <a:chExt cx="10300799" cy="53894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930" name="Table 1-3"/>
                <p:cNvGraphicFramePr/>
                <p:nvPr/>
              </p:nvGraphicFramePr>
              <p:xfrm>
                <a:off x="25400" y="25400"/>
                <a:ext cx="10300799" cy="4748043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1471543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6"/>
                          </a:ext>
                        </a:extLst>
                      </a:gridCol>
                    </a:tblGrid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0.064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930" name="Table 1-3"/>
                <p:cNvGraphicFramePr/>
                <p:nvPr/>
              </p:nvGraphicFramePr>
              <p:xfrm>
                <a:off x="25400" y="25400"/>
                <a:ext cx="10300799" cy="4748043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1471543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6"/>
                          </a:ext>
                        </a:extLst>
                      </a:gridCol>
                    </a:tblGrid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0.064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1" name="Equation"/>
                <p:cNvSpPr txBox="1"/>
                <p:nvPr/>
              </p:nvSpPr>
              <p:spPr>
                <a:xfrm>
                  <a:off x="1155879" y="4949416"/>
                  <a:ext cx="1628040" cy="4654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[1,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sz="4400"/>
                </a:p>
              </p:txBody>
            </p:sp>
          </mc:Choice>
          <mc:Fallback xmlns="">
            <p:sp>
              <p:nvSpPr>
                <p:cNvPr id="93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5879" y="4949416"/>
                  <a:ext cx="1628040" cy="465481"/>
                </a:xfrm>
                <a:prstGeom prst="rect">
                  <a:avLst/>
                </a:prstGeom>
                <a:blipFill>
                  <a:blip r:embed="rId7"/>
                  <a:stretch>
                    <a:fillRect r="-7491" b="-4473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32" name="Rectangle"/>
            <p:cNvSpPr/>
            <p:nvPr/>
          </p:nvSpPr>
          <p:spPr>
            <a:xfrm>
              <a:off x="1506473" y="968940"/>
              <a:ext cx="1471481" cy="3779108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36" name="Group"/>
          <p:cNvGrpSpPr/>
          <p:nvPr/>
        </p:nvGrpSpPr>
        <p:grpSpPr>
          <a:xfrm>
            <a:off x="3668319" y="4478956"/>
            <a:ext cx="12871475" cy="5300350"/>
            <a:chOff x="0" y="0"/>
            <a:chExt cx="12871474" cy="5300349"/>
          </a:xfrm>
        </p:grpSpPr>
        <p:sp>
          <p:nvSpPr>
            <p:cNvPr id="934" name="Rectangle"/>
            <p:cNvSpPr/>
            <p:nvPr/>
          </p:nvSpPr>
          <p:spPr>
            <a:xfrm>
              <a:off x="11388425" y="4368434"/>
              <a:ext cx="1483050" cy="931916"/>
            </a:xfrm>
            <a:prstGeom prst="rect">
              <a:avLst/>
            </a:prstGeom>
            <a:noFill/>
            <a:ln w="635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35" name="Rectangle"/>
            <p:cNvSpPr/>
            <p:nvPr/>
          </p:nvSpPr>
          <p:spPr>
            <a:xfrm>
              <a:off x="0" y="0"/>
              <a:ext cx="911464" cy="841205"/>
            </a:xfrm>
            <a:prstGeom prst="rect">
              <a:avLst/>
            </a:prstGeom>
            <a:noFill/>
            <a:ln w="635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37" name="Equation"/>
              <p:cNvSpPr txBox="1"/>
              <p:nvPr/>
            </p:nvSpPr>
            <p:spPr>
              <a:xfrm>
                <a:off x="17161712" y="10961979"/>
                <a:ext cx="253137" cy="38613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sz="4400"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93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61712" y="10961979"/>
                <a:ext cx="253137" cy="386132"/>
              </a:xfrm>
              <a:prstGeom prst="rect">
                <a:avLst/>
              </a:prstGeom>
              <a:blipFill>
                <a:blip r:embed="rId8"/>
                <a:stretch>
                  <a:fillRect r="-9524" b="-4062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8" name="Equation"/>
              <p:cNvSpPr txBox="1"/>
              <p:nvPr/>
            </p:nvSpPr>
            <p:spPr>
              <a:xfrm>
                <a:off x="19894757" y="7006614"/>
                <a:ext cx="777727" cy="38613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sz="4400"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93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4757" y="7006614"/>
                <a:ext cx="777727" cy="386131"/>
              </a:xfrm>
              <a:prstGeom prst="rect">
                <a:avLst/>
              </a:prstGeom>
              <a:blipFill>
                <a:blip r:embed="rId9"/>
                <a:stretch>
                  <a:fillRect r="-9449" b="-421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6B2EEBF-7458-ABC4-24F4-AC3FD16958E9}"/>
                  </a:ext>
                </a:extLst>
              </p14:cNvPr>
              <p14:cNvContentPartPr/>
              <p14:nvPr/>
            </p14:nvContentPartPr>
            <p14:xfrm>
              <a:off x="18628290" y="6447450"/>
              <a:ext cx="273960" cy="432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6B2EEBF-7458-ABC4-24F4-AC3FD16958E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619650" y="6438450"/>
                <a:ext cx="291600" cy="449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6" grpId="0" animBg="1" advAuto="0"/>
      <p:bldP spid="937" grpId="0" animBg="1" advAuto="0"/>
      <p:bldP spid="938" grpId="0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Viterbi decoding</a:t>
            </a:r>
          </a:p>
        </p:txBody>
      </p:sp>
      <p:grpSp>
        <p:nvGrpSpPr>
          <p:cNvPr id="946" name="Group"/>
          <p:cNvGrpSpPr/>
          <p:nvPr/>
        </p:nvGrpSpPr>
        <p:grpSpPr>
          <a:xfrm>
            <a:off x="6600811" y="2723011"/>
            <a:ext cx="1438545" cy="6972102"/>
            <a:chOff x="0" y="0"/>
            <a:chExt cx="1438543" cy="6972101"/>
          </a:xfrm>
        </p:grpSpPr>
        <p:sp>
          <p:nvSpPr>
            <p:cNvPr id="942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943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944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945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grpSp>
        <p:nvGrpSpPr>
          <p:cNvPr id="949" name="Group"/>
          <p:cNvGrpSpPr/>
          <p:nvPr/>
        </p:nvGrpSpPr>
        <p:grpSpPr>
          <a:xfrm>
            <a:off x="6600811" y="10631943"/>
            <a:ext cx="4189316" cy="1438544"/>
            <a:chOff x="0" y="0"/>
            <a:chExt cx="4189314" cy="1438543"/>
          </a:xfrm>
        </p:grpSpPr>
        <p:sp>
          <p:nvSpPr>
            <p:cNvPr id="947" name="cat"/>
            <p:cNvSpPr/>
            <p:nvPr/>
          </p:nvSpPr>
          <p:spPr>
            <a:xfrm>
              <a:off x="2750771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cat</a:t>
              </a:r>
            </a:p>
          </p:txBody>
        </p:sp>
        <p:sp>
          <p:nvSpPr>
            <p:cNvPr id="948" name="Group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the</a:t>
              </a:r>
            </a:p>
          </p:txBody>
        </p:sp>
      </p:grpSp>
      <p:grpSp>
        <p:nvGrpSpPr>
          <p:cNvPr id="954" name="Group"/>
          <p:cNvGrpSpPr/>
          <p:nvPr/>
        </p:nvGrpSpPr>
        <p:grpSpPr>
          <a:xfrm>
            <a:off x="9279718" y="2723010"/>
            <a:ext cx="1438545" cy="6972103"/>
            <a:chOff x="0" y="0"/>
            <a:chExt cx="1438543" cy="6972101"/>
          </a:xfrm>
        </p:grpSpPr>
        <p:sp>
          <p:nvSpPr>
            <p:cNvPr id="950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951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952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953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sp>
        <p:nvSpPr>
          <p:cNvPr id="955" name="Forward"/>
          <p:cNvSpPr txBox="1"/>
          <p:nvPr/>
        </p:nvSpPr>
        <p:spPr>
          <a:xfrm>
            <a:off x="10446501" y="12344424"/>
            <a:ext cx="220469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0061FE"/>
                </a:solidFill>
              </a:defRPr>
            </a:lvl1pPr>
          </a:lstStyle>
          <a:p>
            <a:r>
              <a:t>Forward</a:t>
            </a:r>
          </a:p>
        </p:txBody>
      </p:sp>
      <p:sp>
        <p:nvSpPr>
          <p:cNvPr id="956" name="Line"/>
          <p:cNvSpPr/>
          <p:nvPr/>
        </p:nvSpPr>
        <p:spPr>
          <a:xfrm>
            <a:off x="7658386" y="4055377"/>
            <a:ext cx="2050870" cy="4275824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57" name="Line"/>
          <p:cNvSpPr/>
          <p:nvPr/>
        </p:nvSpPr>
        <p:spPr>
          <a:xfrm>
            <a:off x="7797800" y="5767826"/>
            <a:ext cx="1625601" cy="2836929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58" name="Line"/>
          <p:cNvSpPr/>
          <p:nvPr/>
        </p:nvSpPr>
        <p:spPr>
          <a:xfrm>
            <a:off x="8060481" y="7113014"/>
            <a:ext cx="1235920" cy="1702956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59" name="Line"/>
          <p:cNvSpPr/>
          <p:nvPr/>
        </p:nvSpPr>
        <p:spPr>
          <a:xfrm>
            <a:off x="7988673" y="8987309"/>
            <a:ext cx="1333127" cy="1"/>
          </a:xfrm>
          <a:prstGeom prst="line">
            <a:avLst/>
          </a:prstGeom>
          <a:ln w="63500">
            <a:solidFill>
              <a:srgbClr val="929292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0" name="Equation"/>
              <p:cNvSpPr txBox="1"/>
              <p:nvPr/>
            </p:nvSpPr>
            <p:spPr>
              <a:xfrm>
                <a:off x="11899672" y="8840533"/>
                <a:ext cx="9421271" cy="68700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𝑉𝐵𝐷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𝑉𝐵𝐷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𝑉𝐵𝐷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96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9672" y="8840533"/>
                <a:ext cx="9421271" cy="687004"/>
              </a:xfrm>
              <a:prstGeom prst="rect">
                <a:avLst/>
              </a:prstGeom>
              <a:blipFill>
                <a:blip r:embed="rId2"/>
                <a:stretch>
                  <a:fillRect r="-841" b="-885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69" name="Group"/>
          <p:cNvGrpSpPr/>
          <p:nvPr/>
        </p:nvGrpSpPr>
        <p:grpSpPr>
          <a:xfrm>
            <a:off x="237205" y="2790074"/>
            <a:ext cx="5923934" cy="10664743"/>
            <a:chOff x="0" y="-312659"/>
            <a:chExt cx="5923933" cy="10664741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961" name="Table 1"/>
                <p:cNvGraphicFramePr/>
                <p:nvPr/>
              </p:nvGraphicFramePr>
              <p:xfrm>
                <a:off x="655357" y="401063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961" name="Table 1"/>
                <p:cNvGraphicFramePr/>
                <p:nvPr/>
              </p:nvGraphicFramePr>
              <p:xfrm>
                <a:off x="655357" y="401063"/>
                <a:ext cx="4617324" cy="4514909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923465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923465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</a:tblGrid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0.8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0.6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0.25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02982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0.3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2" name="Equation"/>
                <p:cNvSpPr txBox="1"/>
                <p:nvPr/>
              </p:nvSpPr>
              <p:spPr>
                <a:xfrm>
                  <a:off x="2622103" y="-312659"/>
                  <a:ext cx="644904" cy="3573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96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2103" y="-312659"/>
                  <a:ext cx="644904" cy="357361"/>
                </a:xfrm>
                <a:prstGeom prst="rect">
                  <a:avLst/>
                </a:prstGeom>
                <a:blipFill>
                  <a:blip r:embed="rId3"/>
                  <a:stretch>
                    <a:fillRect r="-28302" b="-6724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3" name="Equation"/>
                <p:cNvSpPr txBox="1"/>
                <p:nvPr/>
              </p:nvSpPr>
              <p:spPr>
                <a:xfrm>
                  <a:off x="0" y="2310733"/>
                  <a:ext cx="327448" cy="4181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96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310733"/>
                  <a:ext cx="327448" cy="418142"/>
                </a:xfrm>
                <a:prstGeom prst="rect">
                  <a:avLst/>
                </a:prstGeom>
                <a:blipFill>
                  <a:blip r:embed="rId4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4" name="Equation"/>
                <p:cNvSpPr txBox="1"/>
                <p:nvPr/>
              </p:nvSpPr>
              <p:spPr>
                <a:xfrm>
                  <a:off x="2934386" y="4977408"/>
                  <a:ext cx="329532" cy="3553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000" dirty="0"/>
                </a:p>
              </p:txBody>
            </p:sp>
          </mc:Choice>
          <mc:Fallback xmlns="">
            <p:sp>
              <p:nvSpPr>
                <p:cNvPr id="96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4386" y="4977408"/>
                  <a:ext cx="329532" cy="355357"/>
                </a:xfrm>
                <a:prstGeom prst="rect">
                  <a:avLst/>
                </a:prstGeom>
                <a:blipFill>
                  <a:blip r:embed="rId5"/>
                  <a:stretch>
                    <a:fillRect r="-25926" b="-6949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965" name="Table 1-1"/>
                <p:cNvGraphicFramePr/>
                <p:nvPr/>
              </p:nvGraphicFramePr>
              <p:xfrm>
                <a:off x="661838" y="5688127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965" name="Table 1-1"/>
                <p:cNvGraphicFramePr/>
                <p:nvPr/>
              </p:nvGraphicFramePr>
              <p:xfrm>
                <a:off x="661838" y="5688127"/>
                <a:ext cx="5262095" cy="4663955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877016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877016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</a:tblGrid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0.5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0.2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1198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0.01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6" name="Equation"/>
                <p:cNvSpPr txBox="1"/>
                <p:nvPr/>
              </p:nvSpPr>
              <p:spPr>
                <a:xfrm>
                  <a:off x="0" y="7784430"/>
                  <a:ext cx="327448" cy="4181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4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4700"/>
                </a:p>
              </p:txBody>
            </p:sp>
          </mc:Choice>
          <mc:Fallback xmlns="">
            <p:sp>
              <p:nvSpPr>
                <p:cNvPr id="96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7784430"/>
                  <a:ext cx="327448" cy="418141"/>
                </a:xfrm>
                <a:prstGeom prst="rect">
                  <a:avLst/>
                </a:prstGeom>
                <a:blipFill>
                  <a:blip r:embed="rId6"/>
                  <a:stretch>
                    <a:fillRect r="-37037" b="-6811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67" name="Rectangle"/>
            <p:cNvSpPr/>
            <p:nvPr/>
          </p:nvSpPr>
          <p:spPr>
            <a:xfrm>
              <a:off x="2368710" y="9346572"/>
              <a:ext cx="895208" cy="902644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68" name="Rectangle"/>
            <p:cNvSpPr/>
            <p:nvPr/>
          </p:nvSpPr>
          <p:spPr>
            <a:xfrm>
              <a:off x="4366628" y="1339228"/>
              <a:ext cx="895207" cy="3597429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73" name="Group"/>
          <p:cNvGrpSpPr/>
          <p:nvPr/>
        </p:nvGrpSpPr>
        <p:grpSpPr>
          <a:xfrm>
            <a:off x="13232903" y="2768276"/>
            <a:ext cx="10300801" cy="5389499"/>
            <a:chOff x="25400" y="25400"/>
            <a:chExt cx="10300799" cy="5389497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970" name="Table 1-3"/>
                <p:cNvGraphicFramePr/>
                <p:nvPr/>
              </p:nvGraphicFramePr>
              <p:xfrm>
                <a:off x="25400" y="25400"/>
                <a:ext cx="10300799" cy="4748043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1471543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6"/>
                          </a:ext>
                        </a:extLst>
                      </a:gridCol>
                    </a:tblGrid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0.064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Choice>
          <mc:Fallback xmlns="">
            <p:graphicFrame>
              <p:nvGraphicFramePr>
                <p:cNvPr id="970" name="Table 1-3"/>
                <p:cNvGraphicFramePr/>
                <p:nvPr/>
              </p:nvGraphicFramePr>
              <p:xfrm>
                <a:off x="25400" y="25400"/>
                <a:ext cx="10300799" cy="4748043"/>
              </p:xfrm>
              <a:graphic>
                <a:graphicData uri="http://schemas.openxmlformats.org/drawingml/2006/table">
                  <a:tbl>
                    <a:tblPr bandRow="1">
                      <a:tableStyleId>{C7B018BB-80A7-4F77-B60F-C8B233D01FF8}</a:tableStyleId>
                    </a:tblPr>
                    <a:tblGrid>
                      <a:gridCol w="1471543">
                        <a:extLst>
                          <a:ext uri="{9D8B030D-6E8A-4147-A177-3AD203B41FA5}">
                            <a16:colId xmlns:a16="http://schemas.microsoft.com/office/drawing/2014/main" val="20000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1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2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3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4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5"/>
                          </a:ext>
                        </a:extLst>
                      </a:gridCol>
                      <a:gridCol w="1471543">
                        <a:extLst>
                          <a:ext uri="{9D8B030D-6E8A-4147-A177-3AD203B41FA5}">
                            <a16:colId xmlns:a16="http://schemas.microsoft.com/office/drawing/2014/main" val="20006"/>
                          </a:ext>
                        </a:extLst>
                      </a:gridCol>
                    </a:tblGrid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cat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sat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on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the</a:t>
                            </a:r>
                          </a:p>
                        </a:txBody>
                        <a:tcPr marL="50800" marR="50800" marT="50800" marB="50800" anchor="ctr" horzOverflow="overflow"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mat</a:t>
                            </a:r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T w="12700">
                            <a:solidFill>
                              <a:srgbClr val="606060"/>
                            </a:solidFill>
                            <a:miter lim="400000"/>
                          </a:lnT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0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DT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1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NN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0.001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0.064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2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IN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/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3"/>
                        </a:ext>
                      </a:extLst>
                    </a:tr>
                    <a:tr h="949609"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VBD</a:t>
                            </a:r>
                          </a:p>
                        </a:txBody>
                        <a:tcPr marL="50800" marR="50800" marT="50800" marB="50800" anchor="ctr" horzOverflow="overflow">
                          <a:lnL w="12700">
                            <a:solidFill>
                              <a:srgbClr val="606060"/>
                            </a:solidFill>
                            <a:miter lim="400000"/>
                          </a:lnL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1800"/>
                            </a:pPr>
                            <a:r>
                              <a:rPr sz="3000"/>
                              <a:t>0</a:t>
                            </a:r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defTabSz="914400">
                              <a:defRPr sz="3000"/>
                            </a:pPr>
                            <a:endParaRPr/>
                          </a:p>
                        </a:txBody>
                        <a:tcPr marL="50800" marR="50800" marT="50800" marB="50800" anchor="ctr" horzOverflow="overflow">
                          <a:lnR w="12700">
                            <a:solidFill>
                              <a:srgbClr val="606060"/>
                            </a:solidFill>
                            <a:miter lim="400000"/>
                          </a:lnR>
                          <a:lnB w="12700">
                            <a:solidFill>
                              <a:srgbClr val="606060"/>
                            </a:solidFill>
                            <a:miter lim="400000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0004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1" name="Equation"/>
                <p:cNvSpPr txBox="1"/>
                <p:nvPr/>
              </p:nvSpPr>
              <p:spPr>
                <a:xfrm>
                  <a:off x="1155879" y="4949416"/>
                  <a:ext cx="1628040" cy="4654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[1,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sz="4400"/>
                </a:p>
              </p:txBody>
            </p:sp>
          </mc:Choice>
          <mc:Fallback xmlns="">
            <p:sp>
              <p:nvSpPr>
                <p:cNvPr id="97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5879" y="4949416"/>
                  <a:ext cx="1628040" cy="465481"/>
                </a:xfrm>
                <a:prstGeom prst="rect">
                  <a:avLst/>
                </a:prstGeom>
                <a:blipFill>
                  <a:blip r:embed="rId7"/>
                  <a:stretch>
                    <a:fillRect r="-7491" b="-4473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2" name="Rectangle"/>
            <p:cNvSpPr/>
            <p:nvPr/>
          </p:nvSpPr>
          <p:spPr>
            <a:xfrm>
              <a:off x="1506473" y="968940"/>
              <a:ext cx="1471481" cy="3779108"/>
            </a:xfrm>
            <a:prstGeom prst="rect">
              <a:avLst/>
            </a:prstGeom>
            <a:noFill/>
            <a:ln w="635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76" name="Group"/>
          <p:cNvGrpSpPr/>
          <p:nvPr/>
        </p:nvGrpSpPr>
        <p:grpSpPr>
          <a:xfrm>
            <a:off x="4589982" y="3723499"/>
            <a:ext cx="11614561" cy="1571262"/>
            <a:chOff x="0" y="0"/>
            <a:chExt cx="11614560" cy="1571261"/>
          </a:xfrm>
        </p:grpSpPr>
        <p:sp>
          <p:nvSpPr>
            <p:cNvPr id="974" name="Rectangle"/>
            <p:cNvSpPr/>
            <p:nvPr/>
          </p:nvSpPr>
          <p:spPr>
            <a:xfrm>
              <a:off x="10131511" y="0"/>
              <a:ext cx="1483050" cy="931915"/>
            </a:xfrm>
            <a:prstGeom prst="rect">
              <a:avLst/>
            </a:prstGeom>
            <a:noFill/>
            <a:ln w="635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75" name="Rectangle"/>
            <p:cNvSpPr/>
            <p:nvPr/>
          </p:nvSpPr>
          <p:spPr>
            <a:xfrm>
              <a:off x="0" y="730056"/>
              <a:ext cx="911464" cy="841206"/>
            </a:xfrm>
            <a:prstGeom prst="rect">
              <a:avLst/>
            </a:prstGeom>
            <a:noFill/>
            <a:ln w="635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77" name="Equation"/>
              <p:cNvSpPr txBox="1"/>
              <p:nvPr/>
            </p:nvSpPr>
            <p:spPr>
              <a:xfrm>
                <a:off x="21377433" y="8794243"/>
                <a:ext cx="2033350" cy="38613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=0.0004</m:t>
                      </m:r>
                    </m:oMath>
                  </m:oMathPara>
                </a14:m>
                <a:endParaRPr sz="4400"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97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77433" y="8794243"/>
                <a:ext cx="2033350" cy="386132"/>
              </a:xfrm>
              <a:prstGeom prst="rect">
                <a:avLst/>
              </a:prstGeom>
              <a:blipFill>
                <a:blip r:embed="rId8"/>
                <a:stretch>
                  <a:fillRect r="-9610" b="-4285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8" name="Equation"/>
              <p:cNvSpPr txBox="1"/>
              <p:nvPr/>
            </p:nvSpPr>
            <p:spPr>
              <a:xfrm>
                <a:off x="16293061" y="6845259"/>
                <a:ext cx="1234441" cy="31592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6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0.0004</m:t>
                      </m:r>
                    </m:oMath>
                  </m:oMathPara>
                </a14:m>
                <a:endParaRPr sz="3600"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97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3061" y="6845259"/>
                <a:ext cx="1234441" cy="315926"/>
              </a:xfrm>
              <a:prstGeom prst="rect">
                <a:avLst/>
              </a:prstGeom>
              <a:blipFill>
                <a:blip r:embed="rId9"/>
                <a:stretch>
                  <a:fillRect r="-9406" b="-4230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48</a:t>
            </a:fld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2DFBC9D-F1E7-6C03-4308-028ADF46B8D2}"/>
                  </a:ext>
                </a:extLst>
              </p14:cNvPr>
              <p14:cNvContentPartPr/>
              <p14:nvPr/>
            </p14:nvContentPartPr>
            <p14:xfrm>
              <a:off x="5316204" y="4013799"/>
              <a:ext cx="9884880" cy="643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2DFBC9D-F1E7-6C03-4308-028ADF46B8D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07204" y="4004799"/>
                <a:ext cx="9902520" cy="66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3D230C2-1244-F3C7-56D9-C9DCD52ADA47}"/>
                  </a:ext>
                </a:extLst>
              </p14:cNvPr>
              <p14:cNvContentPartPr/>
              <p14:nvPr/>
            </p14:nvContentPartPr>
            <p14:xfrm>
              <a:off x="5337444" y="5581959"/>
              <a:ext cx="9924840" cy="866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3D230C2-1244-F3C7-56D9-C9DCD52ADA4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28444" y="5573319"/>
                <a:ext cx="9942480" cy="884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6" grpId="0" animBg="1" advAuto="0"/>
      <p:bldP spid="977" grpId="0" animBg="1" advAuto="0"/>
      <p:bldP spid="978" grpId="0" animBg="1" advAuto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rPr dirty="0"/>
              <a:t>Viterbi decoding</a:t>
            </a:r>
          </a:p>
        </p:txBody>
      </p:sp>
      <p:grpSp>
        <p:nvGrpSpPr>
          <p:cNvPr id="986" name="Group"/>
          <p:cNvGrpSpPr/>
          <p:nvPr/>
        </p:nvGrpSpPr>
        <p:grpSpPr>
          <a:xfrm>
            <a:off x="6600811" y="2723011"/>
            <a:ext cx="1438545" cy="6972102"/>
            <a:chOff x="0" y="0"/>
            <a:chExt cx="1438543" cy="6972101"/>
          </a:xfrm>
        </p:grpSpPr>
        <p:sp>
          <p:nvSpPr>
            <p:cNvPr id="982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983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984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985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grpSp>
        <p:nvGrpSpPr>
          <p:cNvPr id="989" name="Group"/>
          <p:cNvGrpSpPr/>
          <p:nvPr/>
        </p:nvGrpSpPr>
        <p:grpSpPr>
          <a:xfrm>
            <a:off x="6600811" y="10631943"/>
            <a:ext cx="4189316" cy="1438544"/>
            <a:chOff x="0" y="0"/>
            <a:chExt cx="4189314" cy="1438543"/>
          </a:xfrm>
        </p:grpSpPr>
        <p:sp>
          <p:nvSpPr>
            <p:cNvPr id="987" name="cat"/>
            <p:cNvSpPr/>
            <p:nvPr/>
          </p:nvSpPr>
          <p:spPr>
            <a:xfrm>
              <a:off x="2750771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cat</a:t>
              </a:r>
            </a:p>
          </p:txBody>
        </p:sp>
        <p:sp>
          <p:nvSpPr>
            <p:cNvPr id="988" name="Group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the</a:t>
              </a:r>
            </a:p>
          </p:txBody>
        </p:sp>
      </p:grpSp>
      <p:grpSp>
        <p:nvGrpSpPr>
          <p:cNvPr id="994" name="Group"/>
          <p:cNvGrpSpPr/>
          <p:nvPr/>
        </p:nvGrpSpPr>
        <p:grpSpPr>
          <a:xfrm>
            <a:off x="9279718" y="2723010"/>
            <a:ext cx="1438545" cy="6972103"/>
            <a:chOff x="0" y="0"/>
            <a:chExt cx="1438543" cy="6972101"/>
          </a:xfrm>
        </p:grpSpPr>
        <p:sp>
          <p:nvSpPr>
            <p:cNvPr id="990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991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992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993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95" name="Equation"/>
              <p:cNvSpPr txBox="1"/>
              <p:nvPr/>
            </p:nvSpPr>
            <p:spPr>
              <a:xfrm>
                <a:off x="11899672" y="3393423"/>
                <a:ext cx="9405555" cy="68700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99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9672" y="3393423"/>
                <a:ext cx="9405555" cy="687005"/>
              </a:xfrm>
              <a:prstGeom prst="rect">
                <a:avLst/>
              </a:prstGeom>
              <a:blipFill>
                <a:blip r:embed="rId2"/>
                <a:stretch>
                  <a:fillRect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6" name="Equation"/>
              <p:cNvSpPr txBox="1"/>
              <p:nvPr/>
            </p:nvSpPr>
            <p:spPr>
              <a:xfrm>
                <a:off x="11899672" y="5179360"/>
                <a:ext cx="10287532" cy="68700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)=0.064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99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9672" y="5179360"/>
                <a:ext cx="10287532" cy="687005"/>
              </a:xfrm>
              <a:prstGeom prst="rect">
                <a:avLst/>
              </a:prstGeom>
              <a:blipFill>
                <a:blip r:embed="rId3"/>
                <a:stretch>
                  <a:fillRect r="-2607"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7" name="Equation"/>
              <p:cNvSpPr txBox="1"/>
              <p:nvPr/>
            </p:nvSpPr>
            <p:spPr>
              <a:xfrm>
                <a:off x="11957173" y="8751234"/>
                <a:ext cx="11071350" cy="68700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𝑉𝐵𝐷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𝑉𝐵𝐷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𝑉𝐵𝐷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)=0.004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99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7173" y="8751234"/>
                <a:ext cx="11071350" cy="687005"/>
              </a:xfrm>
              <a:prstGeom prst="rect">
                <a:avLst/>
              </a:prstGeom>
              <a:blipFill>
                <a:blip r:embed="rId4"/>
                <a:stretch>
                  <a:fillRect r="-1871"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8" name="Equation"/>
              <p:cNvSpPr txBox="1"/>
              <p:nvPr/>
            </p:nvSpPr>
            <p:spPr>
              <a:xfrm>
                <a:off x="11958625" y="6965298"/>
                <a:ext cx="8995777" cy="68700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[1,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99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8625" y="6965298"/>
                <a:ext cx="8995777" cy="687004"/>
              </a:xfrm>
              <a:prstGeom prst="rect">
                <a:avLst/>
              </a:prstGeom>
              <a:blipFill>
                <a:blip r:embed="rId5"/>
                <a:stretch>
                  <a:fillRect r="-1898"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9" name="Forward"/>
          <p:cNvSpPr txBox="1"/>
          <p:nvPr/>
        </p:nvSpPr>
        <p:spPr>
          <a:xfrm>
            <a:off x="10446501" y="12344424"/>
            <a:ext cx="220469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0061FE"/>
                </a:solidFill>
              </a:defRPr>
            </a:lvl1pPr>
          </a:lstStyle>
          <a:p>
            <a:r>
              <a:t>Forward</a:t>
            </a:r>
          </a:p>
        </p:txBody>
      </p:sp>
      <p:grpSp>
        <p:nvGrpSpPr>
          <p:cNvPr id="1016" name="Group"/>
          <p:cNvGrpSpPr/>
          <p:nvPr/>
        </p:nvGrpSpPr>
        <p:grpSpPr>
          <a:xfrm>
            <a:off x="8013986" y="3390541"/>
            <a:ext cx="1295115" cy="5554469"/>
            <a:chOff x="0" y="0"/>
            <a:chExt cx="1295114" cy="5554468"/>
          </a:xfrm>
        </p:grpSpPr>
        <p:sp>
          <p:nvSpPr>
            <p:cNvPr id="1000" name="Line"/>
            <p:cNvSpPr/>
            <p:nvPr/>
          </p:nvSpPr>
          <p:spPr>
            <a:xfrm flipV="1">
              <a:off x="25114" y="358"/>
              <a:ext cx="1270000" cy="36957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01" name="Line"/>
            <p:cNvSpPr/>
            <p:nvPr/>
          </p:nvSpPr>
          <p:spPr>
            <a:xfrm flipV="1">
              <a:off x="25113" y="1918058"/>
              <a:ext cx="1270001" cy="17780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02" name="Line"/>
            <p:cNvSpPr/>
            <p:nvPr/>
          </p:nvSpPr>
          <p:spPr>
            <a:xfrm>
              <a:off x="22332" y="3717506"/>
              <a:ext cx="1248208" cy="1836963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03" name="Line"/>
            <p:cNvSpPr/>
            <p:nvPr/>
          </p:nvSpPr>
          <p:spPr>
            <a:xfrm flipV="1">
              <a:off x="25114" y="358"/>
              <a:ext cx="1268121" cy="19177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04" name="Line"/>
            <p:cNvSpPr/>
            <p:nvPr/>
          </p:nvSpPr>
          <p:spPr>
            <a:xfrm>
              <a:off x="25113" y="0"/>
              <a:ext cx="1266624" cy="0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05" name="Line"/>
            <p:cNvSpPr/>
            <p:nvPr/>
          </p:nvSpPr>
          <p:spPr>
            <a:xfrm>
              <a:off x="0" y="3699083"/>
              <a:ext cx="1291737" cy="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06" name="Line"/>
            <p:cNvSpPr/>
            <p:nvPr/>
          </p:nvSpPr>
          <p:spPr>
            <a:xfrm>
              <a:off x="25113" y="1923938"/>
              <a:ext cx="1266624" cy="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07" name="Line"/>
            <p:cNvSpPr/>
            <p:nvPr/>
          </p:nvSpPr>
          <p:spPr>
            <a:xfrm>
              <a:off x="35931" y="5548625"/>
              <a:ext cx="1259183" cy="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08" name="Line"/>
            <p:cNvSpPr/>
            <p:nvPr/>
          </p:nvSpPr>
          <p:spPr>
            <a:xfrm flipV="1">
              <a:off x="37814" y="3696058"/>
              <a:ext cx="1244600" cy="18542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09" name="Line"/>
            <p:cNvSpPr/>
            <p:nvPr/>
          </p:nvSpPr>
          <p:spPr>
            <a:xfrm flipV="1">
              <a:off x="23253" y="1918058"/>
              <a:ext cx="1257301" cy="36322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0" name="Line"/>
            <p:cNvSpPr/>
            <p:nvPr/>
          </p:nvSpPr>
          <p:spPr>
            <a:xfrm flipV="1">
              <a:off x="10329" y="358"/>
              <a:ext cx="1272086" cy="55499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1" name="Line"/>
            <p:cNvSpPr/>
            <p:nvPr/>
          </p:nvSpPr>
          <p:spPr>
            <a:xfrm>
              <a:off x="25113" y="1918058"/>
              <a:ext cx="1270002" cy="17780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2" name="Line"/>
            <p:cNvSpPr/>
            <p:nvPr/>
          </p:nvSpPr>
          <p:spPr>
            <a:xfrm>
              <a:off x="25114" y="358"/>
              <a:ext cx="1270000" cy="369570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3" name="Line"/>
            <p:cNvSpPr/>
            <p:nvPr/>
          </p:nvSpPr>
          <p:spPr>
            <a:xfrm>
              <a:off x="25059" y="1918058"/>
              <a:ext cx="1270000" cy="36322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4" name="Line"/>
            <p:cNvSpPr/>
            <p:nvPr/>
          </p:nvSpPr>
          <p:spPr>
            <a:xfrm>
              <a:off x="25113" y="358"/>
              <a:ext cx="1270002" cy="554990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5" name="Line"/>
            <p:cNvSpPr/>
            <p:nvPr/>
          </p:nvSpPr>
          <p:spPr>
            <a:xfrm>
              <a:off x="25113" y="358"/>
              <a:ext cx="1270001" cy="191770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0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49</a:t>
            </a:fld>
            <a:endParaRPr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graphicFrame>
        <p:nvGraphicFramePr>
          <p:cNvPr id="1021" name="Table 1"/>
          <p:cNvGraphicFramePr/>
          <p:nvPr/>
        </p:nvGraphicFramePr>
        <p:xfrm>
          <a:off x="3876019" y="3906885"/>
          <a:ext cx="16686831" cy="8287845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2383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57569"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0.001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0.064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0.004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22" name="Equation"/>
              <p:cNvSpPr txBox="1"/>
              <p:nvPr/>
            </p:nvSpPr>
            <p:spPr>
              <a:xfrm>
                <a:off x="11170141" y="3182952"/>
                <a:ext cx="2000419" cy="67710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4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4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sz="4400" dirty="0"/>
              </a:p>
            </p:txBody>
          </p:sp>
        </mc:Choice>
        <mc:Fallback xmlns="">
          <p:sp>
            <p:nvSpPr>
              <p:cNvPr id="102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0141" y="3182952"/>
                <a:ext cx="2000419" cy="6771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3" name="Rectangle"/>
          <p:cNvSpPr/>
          <p:nvPr/>
        </p:nvSpPr>
        <p:spPr>
          <a:xfrm>
            <a:off x="8597628" y="5584507"/>
            <a:ext cx="2366137" cy="6569636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50</a:t>
            </a:fld>
            <a:endParaRPr/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Viterbi decoding</a:t>
            </a:r>
          </a:p>
        </p:txBody>
      </p:sp>
      <p:grpSp>
        <p:nvGrpSpPr>
          <p:cNvPr id="1031" name="Group"/>
          <p:cNvGrpSpPr/>
          <p:nvPr/>
        </p:nvGrpSpPr>
        <p:grpSpPr>
          <a:xfrm>
            <a:off x="6600811" y="2723011"/>
            <a:ext cx="1438545" cy="6972102"/>
            <a:chOff x="0" y="0"/>
            <a:chExt cx="1438543" cy="6972101"/>
          </a:xfrm>
        </p:grpSpPr>
        <p:sp>
          <p:nvSpPr>
            <p:cNvPr id="1027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1028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1029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1030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grpSp>
        <p:nvGrpSpPr>
          <p:cNvPr id="1035" name="Group"/>
          <p:cNvGrpSpPr/>
          <p:nvPr/>
        </p:nvGrpSpPr>
        <p:grpSpPr>
          <a:xfrm>
            <a:off x="3959212" y="10555743"/>
            <a:ext cx="6721744" cy="1438544"/>
            <a:chOff x="0" y="0"/>
            <a:chExt cx="6721743" cy="1438543"/>
          </a:xfrm>
        </p:grpSpPr>
        <p:sp>
          <p:nvSpPr>
            <p:cNvPr id="1032" name="cat"/>
            <p:cNvSpPr/>
            <p:nvPr/>
          </p:nvSpPr>
          <p:spPr>
            <a:xfrm>
              <a:off x="2750771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cat</a:t>
              </a:r>
            </a:p>
          </p:txBody>
        </p:sp>
        <p:sp>
          <p:nvSpPr>
            <p:cNvPr id="1033" name="Group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the</a:t>
              </a:r>
            </a:p>
          </p:txBody>
        </p:sp>
        <p:sp>
          <p:nvSpPr>
            <p:cNvPr id="1034" name="Group"/>
            <p:cNvSpPr/>
            <p:nvPr/>
          </p:nvSpPr>
          <p:spPr>
            <a:xfrm>
              <a:off x="5283200" y="0"/>
              <a:ext cx="1438544" cy="1438544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sat</a:t>
              </a:r>
            </a:p>
          </p:txBody>
        </p:sp>
      </p:grpSp>
      <p:grpSp>
        <p:nvGrpSpPr>
          <p:cNvPr id="1040" name="Group"/>
          <p:cNvGrpSpPr/>
          <p:nvPr/>
        </p:nvGrpSpPr>
        <p:grpSpPr>
          <a:xfrm>
            <a:off x="9279718" y="2723010"/>
            <a:ext cx="1438545" cy="6972103"/>
            <a:chOff x="0" y="0"/>
            <a:chExt cx="1438543" cy="6972101"/>
          </a:xfrm>
        </p:grpSpPr>
        <p:sp>
          <p:nvSpPr>
            <p:cNvPr id="1036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1037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1038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1039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41" name="Equation"/>
              <p:cNvSpPr txBox="1"/>
              <p:nvPr/>
            </p:nvSpPr>
            <p:spPr>
              <a:xfrm>
                <a:off x="11899672" y="3393423"/>
                <a:ext cx="9388169" cy="68700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[3,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104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9672" y="3393423"/>
                <a:ext cx="9388169" cy="687005"/>
              </a:xfrm>
              <a:prstGeom prst="rect">
                <a:avLst/>
              </a:prstGeom>
              <a:blipFill>
                <a:blip r:embed="rId3"/>
                <a:stretch>
                  <a:fillRect r="-130"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2" name="Equation"/>
              <p:cNvSpPr txBox="1"/>
              <p:nvPr/>
            </p:nvSpPr>
            <p:spPr>
              <a:xfrm>
                <a:off x="11899672" y="5179360"/>
                <a:ext cx="10961838" cy="68700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[3,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)=0.000128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104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9672" y="5179360"/>
                <a:ext cx="10961838" cy="687005"/>
              </a:xfrm>
              <a:prstGeom prst="rect">
                <a:avLst/>
              </a:prstGeom>
              <a:blipFill>
                <a:blip r:embed="rId4"/>
                <a:stretch>
                  <a:fillRect r="-3337"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3" name="Equation"/>
              <p:cNvSpPr txBox="1"/>
              <p:nvPr/>
            </p:nvSpPr>
            <p:spPr>
              <a:xfrm>
                <a:off x="11957173" y="8751234"/>
                <a:ext cx="11523864" cy="68700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[3,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𝑉𝐵𝐷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𝑉𝐵𝐷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𝑉𝐵𝐷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)=0.00384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104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7173" y="8751234"/>
                <a:ext cx="11523864" cy="687005"/>
              </a:xfrm>
              <a:prstGeom prst="rect">
                <a:avLst/>
              </a:prstGeom>
              <a:blipFill>
                <a:blip r:embed="rId5"/>
                <a:stretch>
                  <a:fillRect r="-2327"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4" name="Equation"/>
              <p:cNvSpPr txBox="1"/>
              <p:nvPr/>
            </p:nvSpPr>
            <p:spPr>
              <a:xfrm>
                <a:off x="11958625" y="6965298"/>
                <a:ext cx="8978391" cy="68700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[3,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]=</m:t>
                      </m:r>
                      <m:limLow>
                        <m:limLowPr>
                          <m:ctrlP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3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[2,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sat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𝐼𝑁</m:t>
                      </m:r>
                      <m:r>
                        <a:rPr sz="3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sz="3700"/>
              </a:p>
            </p:txBody>
          </p:sp>
        </mc:Choice>
        <mc:Fallback xmlns="">
          <p:sp>
            <p:nvSpPr>
              <p:cNvPr id="104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8625" y="6965298"/>
                <a:ext cx="8978391" cy="687004"/>
              </a:xfrm>
              <a:prstGeom prst="rect">
                <a:avLst/>
              </a:prstGeom>
              <a:blipFill>
                <a:blip r:embed="rId6"/>
                <a:stretch>
                  <a:fillRect r="-1969" b="-9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5" name="Forward"/>
          <p:cNvSpPr txBox="1"/>
          <p:nvPr/>
        </p:nvSpPr>
        <p:spPr>
          <a:xfrm>
            <a:off x="10446501" y="12344424"/>
            <a:ext cx="220469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0061FE"/>
                </a:solidFill>
              </a:defRPr>
            </a:lvl1pPr>
          </a:lstStyle>
          <a:p>
            <a:r>
              <a:t>Forward</a:t>
            </a:r>
          </a:p>
        </p:txBody>
      </p:sp>
      <p:grpSp>
        <p:nvGrpSpPr>
          <p:cNvPr id="1062" name="Group"/>
          <p:cNvGrpSpPr/>
          <p:nvPr/>
        </p:nvGrpSpPr>
        <p:grpSpPr>
          <a:xfrm>
            <a:off x="8013986" y="3390541"/>
            <a:ext cx="1295115" cy="5554469"/>
            <a:chOff x="0" y="0"/>
            <a:chExt cx="1295114" cy="5554468"/>
          </a:xfrm>
        </p:grpSpPr>
        <p:sp>
          <p:nvSpPr>
            <p:cNvPr id="1046" name="Line"/>
            <p:cNvSpPr/>
            <p:nvPr/>
          </p:nvSpPr>
          <p:spPr>
            <a:xfrm flipV="1">
              <a:off x="25114" y="358"/>
              <a:ext cx="1270000" cy="36957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7" name="Line"/>
            <p:cNvSpPr/>
            <p:nvPr/>
          </p:nvSpPr>
          <p:spPr>
            <a:xfrm flipV="1">
              <a:off x="25113" y="1918058"/>
              <a:ext cx="1270001" cy="17780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8" name="Line"/>
            <p:cNvSpPr/>
            <p:nvPr/>
          </p:nvSpPr>
          <p:spPr>
            <a:xfrm>
              <a:off x="22332" y="3717506"/>
              <a:ext cx="1248208" cy="1836963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9" name="Line"/>
            <p:cNvSpPr/>
            <p:nvPr/>
          </p:nvSpPr>
          <p:spPr>
            <a:xfrm>
              <a:off x="25113" y="0"/>
              <a:ext cx="1266624" cy="0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0" name="Line"/>
            <p:cNvSpPr/>
            <p:nvPr/>
          </p:nvSpPr>
          <p:spPr>
            <a:xfrm>
              <a:off x="0" y="3699083"/>
              <a:ext cx="1291737" cy="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1" name="Line"/>
            <p:cNvSpPr/>
            <p:nvPr/>
          </p:nvSpPr>
          <p:spPr>
            <a:xfrm>
              <a:off x="35931" y="5548625"/>
              <a:ext cx="1259183" cy="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2" name="Line"/>
            <p:cNvSpPr/>
            <p:nvPr/>
          </p:nvSpPr>
          <p:spPr>
            <a:xfrm flipV="1">
              <a:off x="37814" y="3696058"/>
              <a:ext cx="1244600" cy="18542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3" name="Line"/>
            <p:cNvSpPr/>
            <p:nvPr/>
          </p:nvSpPr>
          <p:spPr>
            <a:xfrm flipV="1">
              <a:off x="23253" y="1918058"/>
              <a:ext cx="1257301" cy="36322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4" name="Line"/>
            <p:cNvSpPr/>
            <p:nvPr/>
          </p:nvSpPr>
          <p:spPr>
            <a:xfrm flipV="1">
              <a:off x="10329" y="358"/>
              <a:ext cx="1272086" cy="55499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5" name="Line"/>
            <p:cNvSpPr/>
            <p:nvPr/>
          </p:nvSpPr>
          <p:spPr>
            <a:xfrm>
              <a:off x="25114" y="358"/>
              <a:ext cx="1270000" cy="36957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6" name="Line"/>
            <p:cNvSpPr/>
            <p:nvPr/>
          </p:nvSpPr>
          <p:spPr>
            <a:xfrm>
              <a:off x="25113" y="358"/>
              <a:ext cx="1270001" cy="19177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7" name="Line"/>
            <p:cNvSpPr/>
            <p:nvPr/>
          </p:nvSpPr>
          <p:spPr>
            <a:xfrm>
              <a:off x="25113" y="358"/>
              <a:ext cx="1270002" cy="55499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8" name="Line"/>
            <p:cNvSpPr/>
            <p:nvPr/>
          </p:nvSpPr>
          <p:spPr>
            <a:xfrm>
              <a:off x="25113" y="1923938"/>
              <a:ext cx="1266624" cy="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59" name="Line"/>
            <p:cNvSpPr/>
            <p:nvPr/>
          </p:nvSpPr>
          <p:spPr>
            <a:xfrm>
              <a:off x="25059" y="1918058"/>
              <a:ext cx="1270000" cy="363220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60" name="Line"/>
            <p:cNvSpPr/>
            <p:nvPr/>
          </p:nvSpPr>
          <p:spPr>
            <a:xfrm>
              <a:off x="25113" y="1918058"/>
              <a:ext cx="1270002" cy="177800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61" name="Line"/>
            <p:cNvSpPr/>
            <p:nvPr/>
          </p:nvSpPr>
          <p:spPr>
            <a:xfrm flipV="1">
              <a:off x="25114" y="358"/>
              <a:ext cx="1268121" cy="191770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079" name="Group"/>
          <p:cNvGrpSpPr/>
          <p:nvPr/>
        </p:nvGrpSpPr>
        <p:grpSpPr>
          <a:xfrm>
            <a:off x="5346986" y="3390541"/>
            <a:ext cx="1295115" cy="5554469"/>
            <a:chOff x="0" y="0"/>
            <a:chExt cx="1295114" cy="5554468"/>
          </a:xfrm>
        </p:grpSpPr>
        <p:sp>
          <p:nvSpPr>
            <p:cNvPr id="1063" name="Line"/>
            <p:cNvSpPr/>
            <p:nvPr/>
          </p:nvSpPr>
          <p:spPr>
            <a:xfrm flipV="1">
              <a:off x="25114" y="358"/>
              <a:ext cx="1270000" cy="36957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64" name="Line"/>
            <p:cNvSpPr/>
            <p:nvPr/>
          </p:nvSpPr>
          <p:spPr>
            <a:xfrm flipV="1">
              <a:off x="25113" y="1918058"/>
              <a:ext cx="1270001" cy="17780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65" name="Line"/>
            <p:cNvSpPr/>
            <p:nvPr/>
          </p:nvSpPr>
          <p:spPr>
            <a:xfrm>
              <a:off x="22332" y="3717506"/>
              <a:ext cx="1248208" cy="1836963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66" name="Line"/>
            <p:cNvSpPr/>
            <p:nvPr/>
          </p:nvSpPr>
          <p:spPr>
            <a:xfrm flipV="1">
              <a:off x="25114" y="358"/>
              <a:ext cx="1268121" cy="19177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67" name="Line"/>
            <p:cNvSpPr/>
            <p:nvPr/>
          </p:nvSpPr>
          <p:spPr>
            <a:xfrm>
              <a:off x="25113" y="0"/>
              <a:ext cx="1266624" cy="0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68" name="Line"/>
            <p:cNvSpPr/>
            <p:nvPr/>
          </p:nvSpPr>
          <p:spPr>
            <a:xfrm>
              <a:off x="0" y="3699083"/>
              <a:ext cx="1291737" cy="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69" name="Line"/>
            <p:cNvSpPr/>
            <p:nvPr/>
          </p:nvSpPr>
          <p:spPr>
            <a:xfrm>
              <a:off x="25113" y="1923938"/>
              <a:ext cx="1266624" cy="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70" name="Line"/>
            <p:cNvSpPr/>
            <p:nvPr/>
          </p:nvSpPr>
          <p:spPr>
            <a:xfrm>
              <a:off x="35931" y="5548625"/>
              <a:ext cx="1259183" cy="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71" name="Line"/>
            <p:cNvSpPr/>
            <p:nvPr/>
          </p:nvSpPr>
          <p:spPr>
            <a:xfrm flipV="1">
              <a:off x="37814" y="3696058"/>
              <a:ext cx="1244600" cy="18542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72" name="Line"/>
            <p:cNvSpPr/>
            <p:nvPr/>
          </p:nvSpPr>
          <p:spPr>
            <a:xfrm flipV="1">
              <a:off x="23253" y="1918058"/>
              <a:ext cx="1257301" cy="36322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73" name="Line"/>
            <p:cNvSpPr/>
            <p:nvPr/>
          </p:nvSpPr>
          <p:spPr>
            <a:xfrm flipV="1">
              <a:off x="10329" y="358"/>
              <a:ext cx="1272086" cy="55499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74" name="Line"/>
            <p:cNvSpPr/>
            <p:nvPr/>
          </p:nvSpPr>
          <p:spPr>
            <a:xfrm>
              <a:off x="25113" y="1918058"/>
              <a:ext cx="1270002" cy="17780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75" name="Line"/>
            <p:cNvSpPr/>
            <p:nvPr/>
          </p:nvSpPr>
          <p:spPr>
            <a:xfrm>
              <a:off x="25114" y="358"/>
              <a:ext cx="1270000" cy="369570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76" name="Line"/>
            <p:cNvSpPr/>
            <p:nvPr/>
          </p:nvSpPr>
          <p:spPr>
            <a:xfrm>
              <a:off x="25059" y="1918058"/>
              <a:ext cx="1270000" cy="3632201"/>
            </a:xfrm>
            <a:prstGeom prst="line">
              <a:avLst/>
            </a:prstGeom>
            <a:noFill/>
            <a:ln w="635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77" name="Line"/>
            <p:cNvSpPr/>
            <p:nvPr/>
          </p:nvSpPr>
          <p:spPr>
            <a:xfrm>
              <a:off x="25113" y="358"/>
              <a:ext cx="1270002" cy="554990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78" name="Line"/>
            <p:cNvSpPr/>
            <p:nvPr/>
          </p:nvSpPr>
          <p:spPr>
            <a:xfrm>
              <a:off x="25113" y="358"/>
              <a:ext cx="1270001" cy="191770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084" name="Group"/>
          <p:cNvGrpSpPr/>
          <p:nvPr/>
        </p:nvGrpSpPr>
        <p:grpSpPr>
          <a:xfrm>
            <a:off x="3984870" y="2681724"/>
            <a:ext cx="1438544" cy="6972103"/>
            <a:chOff x="0" y="0"/>
            <a:chExt cx="1438543" cy="6972101"/>
          </a:xfrm>
        </p:grpSpPr>
        <p:sp>
          <p:nvSpPr>
            <p:cNvPr id="1080" name="DT"/>
            <p:cNvSpPr/>
            <p:nvPr/>
          </p:nvSpPr>
          <p:spPr>
            <a:xfrm>
              <a:off x="0" y="0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1081" name="NN"/>
            <p:cNvSpPr/>
            <p:nvPr/>
          </p:nvSpPr>
          <p:spPr>
            <a:xfrm>
              <a:off x="0" y="1844519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1082" name="IN"/>
            <p:cNvSpPr/>
            <p:nvPr/>
          </p:nvSpPr>
          <p:spPr>
            <a:xfrm>
              <a:off x="0" y="3689038"/>
              <a:ext cx="1438544" cy="1438544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  <p:sp>
          <p:nvSpPr>
            <p:cNvPr id="1083" name="VBD"/>
            <p:cNvSpPr/>
            <p:nvPr/>
          </p:nvSpPr>
          <p:spPr>
            <a:xfrm>
              <a:off x="0" y="5533557"/>
              <a:ext cx="1438544" cy="1438545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</p:grpSp>
      <p:sp>
        <p:nvSpPr>
          <p:cNvPr id="10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51</a:t>
            </a:fld>
            <a:endParaRPr/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graphicFrame>
        <p:nvGraphicFramePr>
          <p:cNvPr id="1091" name="Table 1"/>
          <p:cNvGraphicFramePr/>
          <p:nvPr/>
        </p:nvGraphicFramePr>
        <p:xfrm>
          <a:off x="3876019" y="3906885"/>
          <a:ext cx="16686831" cy="8287845"/>
        </p:xfrm>
        <a:graphic>
          <a:graphicData uri="http://schemas.openxmlformats.org/drawingml/2006/table">
            <a:tbl>
              <a:tblPr bandRow="1">
                <a:tableStyleId>{C7B018BB-80A7-4F77-B60F-C8B233D01FF8}</a:tableStyleId>
              </a:tblPr>
              <a:tblGrid>
                <a:gridCol w="2383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838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57569"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cat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sat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the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mat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DT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NN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0.001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0.064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0.000128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IN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756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VBD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0.008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ym typeface="Helvetica Neue"/>
                        </a:rPr>
                        <a:t>0.00384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92" name="Equation"/>
              <p:cNvSpPr txBox="1"/>
              <p:nvPr/>
            </p:nvSpPr>
            <p:spPr>
              <a:xfrm>
                <a:off x="11170141" y="3182952"/>
                <a:ext cx="2000419" cy="67710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4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4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sz="4400" dirty="0"/>
              </a:p>
            </p:txBody>
          </p:sp>
        </mc:Choice>
        <mc:Fallback xmlns="">
          <p:sp>
            <p:nvSpPr>
              <p:cNvPr id="109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0141" y="3182952"/>
                <a:ext cx="2000419" cy="6771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3" name="Rectangle"/>
          <p:cNvSpPr/>
          <p:nvPr/>
        </p:nvSpPr>
        <p:spPr>
          <a:xfrm>
            <a:off x="11021139" y="5635307"/>
            <a:ext cx="2396597" cy="6569636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52</a:t>
            </a:fld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0C29CFA-B02D-F60E-521B-B1E44E0451B5}"/>
              </a:ext>
            </a:extLst>
          </p:cNvPr>
          <p:cNvGrpSpPr/>
          <p:nvPr/>
        </p:nvGrpSpPr>
        <p:grpSpPr>
          <a:xfrm>
            <a:off x="6783564" y="5820279"/>
            <a:ext cx="3924360" cy="2843640"/>
            <a:chOff x="6783564" y="5820279"/>
            <a:chExt cx="3924360" cy="284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73C721E-43E2-1E18-6AD0-8C32BE6C9545}"/>
                    </a:ext>
                  </a:extLst>
                </p14:cNvPr>
                <p14:cNvContentPartPr/>
                <p14:nvPr/>
              </p14:nvContentPartPr>
              <p14:xfrm>
                <a:off x="6783564" y="6145359"/>
                <a:ext cx="1666080" cy="9669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73C721E-43E2-1E18-6AD0-8C32BE6C954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74564" y="6136719"/>
                  <a:ext cx="1683720" cy="9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F992B45-C903-4CB1-2AF8-D971DE791D30}"/>
                    </a:ext>
                  </a:extLst>
                </p14:cNvPr>
                <p14:cNvContentPartPr/>
                <p14:nvPr/>
              </p14:nvContentPartPr>
              <p14:xfrm>
                <a:off x="6804804" y="5820279"/>
                <a:ext cx="1393560" cy="3254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F992B45-C903-4CB1-2AF8-D971DE791D3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795804" y="5811279"/>
                  <a:ext cx="14112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A4EBBBE-7882-5D01-54F1-3686429F4AFB}"/>
                    </a:ext>
                  </a:extLst>
                </p14:cNvPr>
                <p14:cNvContentPartPr/>
                <p14:nvPr/>
              </p14:nvContentPartPr>
              <p14:xfrm>
                <a:off x="8866524" y="7187559"/>
                <a:ext cx="1841400" cy="1476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A4EBBBE-7882-5D01-54F1-3686429F4AF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857524" y="7178559"/>
                  <a:ext cx="1859040" cy="149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545842A-7C6D-B702-3659-A5F21A1CD12B}"/>
                  </a:ext>
                </a:extLst>
              </p14:cNvPr>
              <p14:cNvContentPartPr/>
              <p14:nvPr/>
            </p14:nvContentPartPr>
            <p14:xfrm>
              <a:off x="11129124" y="10706199"/>
              <a:ext cx="2255040" cy="1460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545842A-7C6D-B702-3659-A5F21A1CD12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120484" y="10697199"/>
                <a:ext cx="2272680" cy="1478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Viterbi decoding</a:t>
            </a:r>
          </a:p>
        </p:txBody>
      </p:sp>
      <p:grpSp>
        <p:nvGrpSpPr>
          <p:cNvPr id="1124" name="Group"/>
          <p:cNvGrpSpPr/>
          <p:nvPr/>
        </p:nvGrpSpPr>
        <p:grpSpPr>
          <a:xfrm>
            <a:off x="7371743" y="2780433"/>
            <a:ext cx="9640515" cy="7747855"/>
            <a:chOff x="0" y="0"/>
            <a:chExt cx="9640514" cy="7747854"/>
          </a:xfrm>
        </p:grpSpPr>
        <p:sp>
          <p:nvSpPr>
            <p:cNvPr id="1097" name="Line"/>
            <p:cNvSpPr/>
            <p:nvPr/>
          </p:nvSpPr>
          <p:spPr>
            <a:xfrm>
              <a:off x="8300325" y="543589"/>
              <a:ext cx="1340190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1102" name="Group"/>
            <p:cNvGrpSpPr/>
            <p:nvPr/>
          </p:nvGrpSpPr>
          <p:grpSpPr>
            <a:xfrm>
              <a:off x="0" y="0"/>
              <a:ext cx="1192368" cy="5778975"/>
              <a:chOff x="0" y="0"/>
              <a:chExt cx="1192367" cy="5778974"/>
            </a:xfrm>
          </p:grpSpPr>
          <p:sp>
            <p:nvSpPr>
              <p:cNvPr id="1098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099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100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101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108" name="Group"/>
            <p:cNvGrpSpPr/>
            <p:nvPr/>
          </p:nvGrpSpPr>
          <p:grpSpPr>
            <a:xfrm>
              <a:off x="0" y="6542425"/>
              <a:ext cx="9268750" cy="1205430"/>
              <a:chOff x="0" y="0"/>
              <a:chExt cx="9268749" cy="1205428"/>
            </a:xfrm>
          </p:grpSpPr>
          <p:sp>
            <p:nvSpPr>
              <p:cNvPr id="1103" name="The"/>
              <p:cNvSpPr/>
              <p:nvPr/>
            </p:nvSpPr>
            <p:spPr>
              <a:xfrm>
                <a:off x="0" y="13061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104" name="Line"/>
              <p:cNvSpPr/>
              <p:nvPr/>
            </p:nvSpPr>
            <p:spPr>
              <a:xfrm>
                <a:off x="8206609" y="591903"/>
                <a:ext cx="106214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105" name="cat"/>
              <p:cNvSpPr/>
              <p:nvPr/>
            </p:nvSpPr>
            <p:spPr>
              <a:xfrm>
                <a:off x="2280034" y="13061"/>
                <a:ext cx="1192369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1106" name="sat"/>
              <p:cNvSpPr/>
              <p:nvPr/>
            </p:nvSpPr>
            <p:spPr>
              <a:xfrm>
                <a:off x="4537833" y="13061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1107" name="on"/>
              <p:cNvSpPr/>
              <p:nvPr/>
            </p:nvSpPr>
            <p:spPr>
              <a:xfrm>
                <a:off x="6690741" y="0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grpSp>
          <p:nvGrpSpPr>
            <p:cNvPr id="1113" name="Group"/>
            <p:cNvGrpSpPr/>
            <p:nvPr/>
          </p:nvGrpSpPr>
          <p:grpSpPr>
            <a:xfrm>
              <a:off x="2220468" y="0"/>
              <a:ext cx="1192368" cy="5778975"/>
              <a:chOff x="0" y="0"/>
              <a:chExt cx="1192367" cy="5778974"/>
            </a:xfrm>
          </p:grpSpPr>
          <p:sp>
            <p:nvSpPr>
              <p:cNvPr id="1109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110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111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112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118" name="Group"/>
            <p:cNvGrpSpPr/>
            <p:nvPr/>
          </p:nvGrpSpPr>
          <p:grpSpPr>
            <a:xfrm>
              <a:off x="4440936" y="0"/>
              <a:ext cx="1192368" cy="5778975"/>
              <a:chOff x="0" y="0"/>
              <a:chExt cx="1192367" cy="5778974"/>
            </a:xfrm>
          </p:grpSpPr>
          <p:sp>
            <p:nvSpPr>
              <p:cNvPr id="1114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115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116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117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123" name="Group"/>
            <p:cNvGrpSpPr/>
            <p:nvPr/>
          </p:nvGrpSpPr>
          <p:grpSpPr>
            <a:xfrm>
              <a:off x="6674650" y="0"/>
              <a:ext cx="1192368" cy="5778975"/>
              <a:chOff x="0" y="0"/>
              <a:chExt cx="1192367" cy="5778974"/>
            </a:xfrm>
          </p:grpSpPr>
          <p:sp>
            <p:nvSpPr>
              <p:cNvPr id="1119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120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121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122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25" name="Equation"/>
              <p:cNvSpPr txBox="1"/>
              <p:nvPr/>
            </p:nvSpPr>
            <p:spPr>
              <a:xfrm>
                <a:off x="4522948" y="11118095"/>
                <a:ext cx="17262931" cy="95551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5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begChr m:val="["/>
                          <m:endChr m:val="]"/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begChr m:val="["/>
                          <m:endChr m:val="]"/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𝑒𝑟𝑒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ar-AE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sz="4500" dirty="0"/>
              </a:p>
            </p:txBody>
          </p:sp>
        </mc:Choice>
        <mc:Fallback xmlns="">
          <p:sp>
            <p:nvSpPr>
              <p:cNvPr id="112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2948" y="11118095"/>
                <a:ext cx="17262931" cy="9555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28" name="Group"/>
          <p:cNvGrpSpPr/>
          <p:nvPr/>
        </p:nvGrpSpPr>
        <p:grpSpPr>
          <a:xfrm>
            <a:off x="7437275" y="12359691"/>
            <a:ext cx="9112768" cy="1418853"/>
            <a:chOff x="1387055" y="244963"/>
            <a:chExt cx="9112766" cy="14188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6" name="Equation"/>
                <p:cNvSpPr txBox="1"/>
                <p:nvPr/>
              </p:nvSpPr>
              <p:spPr>
                <a:xfrm>
                  <a:off x="3020724" y="244963"/>
                  <a:ext cx="7479097" cy="90588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45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Pick</m:t>
                        </m:r>
                        <m:limLow>
                          <m:limLowPr>
                            <m:ctrlPr>
                              <a:rPr lang="ar-AE"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ar-AE"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lim>
                            <m:r>
                              <a:rPr lang="ar-AE"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lim>
                        </m:limLow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ar-AE" sz="4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  <m:r>
                          <m:rPr>
                            <m:nor/>
                          </m:rPr>
                          <a:rPr lang="en-US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m:rPr>
                            <m:nor/>
                          </m:rPr>
                          <a:rPr lang="en-US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backtrack</m:t>
                        </m:r>
                      </m:oMath>
                    </m:oMathPara>
                  </a14:m>
                  <a:endParaRPr sz="4500" dirty="0"/>
                </a:p>
              </p:txBody>
            </p:sp>
          </mc:Choice>
          <mc:Fallback xmlns="">
            <p:sp>
              <p:nvSpPr>
                <p:cNvPr id="112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0724" y="244963"/>
                  <a:ext cx="7479097" cy="905888"/>
                </a:xfrm>
                <a:prstGeom prst="rect">
                  <a:avLst/>
                </a:prstGeom>
                <a:blipFill>
                  <a:blip r:embed="rId4"/>
                  <a:stretch>
                    <a:fillRect b="-67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27" name="Backward:"/>
            <p:cNvSpPr/>
            <p:nvPr/>
          </p:nvSpPr>
          <p:spPr>
            <a:xfrm>
              <a:off x="1387055" y="39381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>
                  <a:solidFill>
                    <a:srgbClr val="0061FE"/>
                  </a:solidFill>
                </a:defRPr>
              </a:lvl1pPr>
            </a:lstStyle>
            <a:p>
              <a:r>
                <a:t>Backward:</a:t>
              </a:r>
            </a:p>
          </p:txBody>
        </p:sp>
      </p:grpSp>
      <p:sp>
        <p:nvSpPr>
          <p:cNvPr id="1129" name="Rectangle"/>
          <p:cNvSpPr/>
          <p:nvPr/>
        </p:nvSpPr>
        <p:spPr>
          <a:xfrm>
            <a:off x="4522948" y="10731507"/>
            <a:ext cx="17262930" cy="1510233"/>
          </a:xfrm>
          <a:prstGeom prst="rect">
            <a:avLst/>
          </a:prstGeom>
          <a:solidFill>
            <a:schemeClr val="accent1">
              <a:lumOff val="16847"/>
              <a:alpha val="22271"/>
            </a:schemeClr>
          </a:solidFill>
          <a:ln w="25400">
            <a:solidFill>
              <a:schemeClr val="accent1">
                <a:hueOff val="114395"/>
                <a:lumOff val="-24975"/>
                <a:alpha val="2227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grpSp>
        <p:nvGrpSpPr>
          <p:cNvPr id="1146" name="Group"/>
          <p:cNvGrpSpPr/>
          <p:nvPr/>
        </p:nvGrpSpPr>
        <p:grpSpPr>
          <a:xfrm>
            <a:off x="8547252" y="3209814"/>
            <a:ext cx="1004663" cy="4879732"/>
            <a:chOff x="116219" y="0"/>
            <a:chExt cx="1004661" cy="4879731"/>
          </a:xfrm>
        </p:grpSpPr>
        <p:sp>
          <p:nvSpPr>
            <p:cNvPr id="1130" name="Line"/>
            <p:cNvSpPr/>
            <p:nvPr/>
          </p:nvSpPr>
          <p:spPr>
            <a:xfrm flipV="1">
              <a:off x="135701" y="315"/>
              <a:ext cx="985180" cy="3246760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31" name="Line"/>
            <p:cNvSpPr/>
            <p:nvPr/>
          </p:nvSpPr>
          <p:spPr>
            <a:xfrm flipV="1">
              <a:off x="135702" y="1685059"/>
              <a:ext cx="985180" cy="1562016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32" name="Line"/>
            <p:cNvSpPr/>
            <p:nvPr/>
          </p:nvSpPr>
          <p:spPr>
            <a:xfrm>
              <a:off x="133543" y="3265917"/>
              <a:ext cx="968275" cy="1613815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33" name="Line"/>
            <p:cNvSpPr/>
            <p:nvPr/>
          </p:nvSpPr>
          <p:spPr>
            <a:xfrm flipV="1">
              <a:off x="135702" y="315"/>
              <a:ext cx="983721" cy="1684745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34" name="Line"/>
            <p:cNvSpPr/>
            <p:nvPr/>
          </p:nvSpPr>
          <p:spPr>
            <a:xfrm>
              <a:off x="135701" y="0"/>
              <a:ext cx="982561" cy="0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35" name="Line"/>
            <p:cNvSpPr/>
            <p:nvPr/>
          </p:nvSpPr>
          <p:spPr>
            <a:xfrm>
              <a:off x="116219" y="3249732"/>
              <a:ext cx="1002042" cy="1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36" name="Line"/>
            <p:cNvSpPr/>
            <p:nvPr/>
          </p:nvSpPr>
          <p:spPr>
            <a:xfrm>
              <a:off x="135701" y="1690225"/>
              <a:ext cx="982561" cy="1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37" name="Line"/>
            <p:cNvSpPr/>
            <p:nvPr/>
          </p:nvSpPr>
          <p:spPr>
            <a:xfrm>
              <a:off x="144093" y="4874598"/>
              <a:ext cx="976788" cy="1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38" name="Line"/>
            <p:cNvSpPr/>
            <p:nvPr/>
          </p:nvSpPr>
          <p:spPr>
            <a:xfrm flipV="1">
              <a:off x="145553" y="3247074"/>
              <a:ext cx="965477" cy="1628959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39" name="Line"/>
            <p:cNvSpPr/>
            <p:nvPr/>
          </p:nvSpPr>
          <p:spPr>
            <a:xfrm flipV="1">
              <a:off x="134257" y="1685059"/>
              <a:ext cx="975329" cy="3190974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40" name="Line"/>
            <p:cNvSpPr/>
            <p:nvPr/>
          </p:nvSpPr>
          <p:spPr>
            <a:xfrm flipV="1">
              <a:off x="124233" y="314"/>
              <a:ext cx="986797" cy="4875719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41" name="Line"/>
            <p:cNvSpPr/>
            <p:nvPr/>
          </p:nvSpPr>
          <p:spPr>
            <a:xfrm>
              <a:off x="135701" y="1685059"/>
              <a:ext cx="985181" cy="1562016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42" name="Line"/>
            <p:cNvSpPr/>
            <p:nvPr/>
          </p:nvSpPr>
          <p:spPr>
            <a:xfrm>
              <a:off x="135701" y="315"/>
              <a:ext cx="985180" cy="3246760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43" name="Line"/>
            <p:cNvSpPr/>
            <p:nvPr/>
          </p:nvSpPr>
          <p:spPr>
            <a:xfrm>
              <a:off x="135659" y="1685059"/>
              <a:ext cx="985179" cy="3190974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44" name="Line"/>
            <p:cNvSpPr/>
            <p:nvPr/>
          </p:nvSpPr>
          <p:spPr>
            <a:xfrm>
              <a:off x="135701" y="315"/>
              <a:ext cx="985181" cy="4875718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45" name="Line"/>
            <p:cNvSpPr/>
            <p:nvPr/>
          </p:nvSpPr>
          <p:spPr>
            <a:xfrm>
              <a:off x="135701" y="314"/>
              <a:ext cx="985180" cy="1684746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163" name="Group"/>
          <p:cNvGrpSpPr/>
          <p:nvPr/>
        </p:nvGrpSpPr>
        <p:grpSpPr>
          <a:xfrm>
            <a:off x="10769752" y="3209814"/>
            <a:ext cx="1004663" cy="4879732"/>
            <a:chOff x="116219" y="0"/>
            <a:chExt cx="1004661" cy="4879731"/>
          </a:xfrm>
        </p:grpSpPr>
        <p:sp>
          <p:nvSpPr>
            <p:cNvPr id="1147" name="Line"/>
            <p:cNvSpPr/>
            <p:nvPr/>
          </p:nvSpPr>
          <p:spPr>
            <a:xfrm flipV="1">
              <a:off x="135701" y="315"/>
              <a:ext cx="985180" cy="3246760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48" name="Line"/>
            <p:cNvSpPr/>
            <p:nvPr/>
          </p:nvSpPr>
          <p:spPr>
            <a:xfrm flipV="1">
              <a:off x="135702" y="1685059"/>
              <a:ext cx="985180" cy="1562016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49" name="Line"/>
            <p:cNvSpPr/>
            <p:nvPr/>
          </p:nvSpPr>
          <p:spPr>
            <a:xfrm>
              <a:off x="133543" y="3265917"/>
              <a:ext cx="968275" cy="1613815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0" name="Line"/>
            <p:cNvSpPr/>
            <p:nvPr/>
          </p:nvSpPr>
          <p:spPr>
            <a:xfrm>
              <a:off x="135701" y="0"/>
              <a:ext cx="982561" cy="0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1" name="Line"/>
            <p:cNvSpPr/>
            <p:nvPr/>
          </p:nvSpPr>
          <p:spPr>
            <a:xfrm>
              <a:off x="116219" y="3249732"/>
              <a:ext cx="1002042" cy="1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2" name="Line"/>
            <p:cNvSpPr/>
            <p:nvPr/>
          </p:nvSpPr>
          <p:spPr>
            <a:xfrm>
              <a:off x="144093" y="4874598"/>
              <a:ext cx="976788" cy="1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3" name="Line"/>
            <p:cNvSpPr/>
            <p:nvPr/>
          </p:nvSpPr>
          <p:spPr>
            <a:xfrm flipV="1">
              <a:off x="145553" y="3247074"/>
              <a:ext cx="965477" cy="1628959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4" name="Line"/>
            <p:cNvSpPr/>
            <p:nvPr/>
          </p:nvSpPr>
          <p:spPr>
            <a:xfrm flipV="1">
              <a:off x="134257" y="1685059"/>
              <a:ext cx="975329" cy="3190974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5" name="Line"/>
            <p:cNvSpPr/>
            <p:nvPr/>
          </p:nvSpPr>
          <p:spPr>
            <a:xfrm flipV="1">
              <a:off x="124233" y="314"/>
              <a:ext cx="986797" cy="4875719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6" name="Line"/>
            <p:cNvSpPr/>
            <p:nvPr/>
          </p:nvSpPr>
          <p:spPr>
            <a:xfrm>
              <a:off x="135701" y="315"/>
              <a:ext cx="985180" cy="3246760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7" name="Line"/>
            <p:cNvSpPr/>
            <p:nvPr/>
          </p:nvSpPr>
          <p:spPr>
            <a:xfrm>
              <a:off x="135701" y="315"/>
              <a:ext cx="985181" cy="4875718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8" name="Line"/>
            <p:cNvSpPr/>
            <p:nvPr/>
          </p:nvSpPr>
          <p:spPr>
            <a:xfrm>
              <a:off x="135701" y="314"/>
              <a:ext cx="985180" cy="1684746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59" name="Line"/>
            <p:cNvSpPr/>
            <p:nvPr/>
          </p:nvSpPr>
          <p:spPr>
            <a:xfrm flipV="1">
              <a:off x="135702" y="315"/>
              <a:ext cx="983721" cy="1684745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60" name="Line"/>
            <p:cNvSpPr/>
            <p:nvPr/>
          </p:nvSpPr>
          <p:spPr>
            <a:xfrm>
              <a:off x="135701" y="1690225"/>
              <a:ext cx="982561" cy="1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61" name="Line"/>
            <p:cNvSpPr/>
            <p:nvPr/>
          </p:nvSpPr>
          <p:spPr>
            <a:xfrm>
              <a:off x="135701" y="1685059"/>
              <a:ext cx="985181" cy="1562016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62" name="Line"/>
            <p:cNvSpPr/>
            <p:nvPr/>
          </p:nvSpPr>
          <p:spPr>
            <a:xfrm>
              <a:off x="135659" y="1685059"/>
              <a:ext cx="985179" cy="3190974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180" name="Group"/>
          <p:cNvGrpSpPr/>
          <p:nvPr/>
        </p:nvGrpSpPr>
        <p:grpSpPr>
          <a:xfrm>
            <a:off x="12992252" y="3209814"/>
            <a:ext cx="1004663" cy="4879732"/>
            <a:chOff x="116219" y="0"/>
            <a:chExt cx="1004661" cy="4879731"/>
          </a:xfrm>
        </p:grpSpPr>
        <p:sp>
          <p:nvSpPr>
            <p:cNvPr id="1164" name="Line"/>
            <p:cNvSpPr/>
            <p:nvPr/>
          </p:nvSpPr>
          <p:spPr>
            <a:xfrm flipV="1">
              <a:off x="135701" y="315"/>
              <a:ext cx="985180" cy="3246760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65" name="Line"/>
            <p:cNvSpPr/>
            <p:nvPr/>
          </p:nvSpPr>
          <p:spPr>
            <a:xfrm flipV="1">
              <a:off x="135702" y="1685059"/>
              <a:ext cx="985180" cy="1562016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66" name="Line"/>
            <p:cNvSpPr/>
            <p:nvPr/>
          </p:nvSpPr>
          <p:spPr>
            <a:xfrm>
              <a:off x="133543" y="3265917"/>
              <a:ext cx="968275" cy="1613815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67" name="Line"/>
            <p:cNvSpPr/>
            <p:nvPr/>
          </p:nvSpPr>
          <p:spPr>
            <a:xfrm flipV="1">
              <a:off x="135702" y="315"/>
              <a:ext cx="983721" cy="1684745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68" name="Line"/>
            <p:cNvSpPr/>
            <p:nvPr/>
          </p:nvSpPr>
          <p:spPr>
            <a:xfrm>
              <a:off x="135701" y="0"/>
              <a:ext cx="982561" cy="0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69" name="Line"/>
            <p:cNvSpPr/>
            <p:nvPr/>
          </p:nvSpPr>
          <p:spPr>
            <a:xfrm>
              <a:off x="116219" y="3249732"/>
              <a:ext cx="1002042" cy="1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0" name="Line"/>
            <p:cNvSpPr/>
            <p:nvPr/>
          </p:nvSpPr>
          <p:spPr>
            <a:xfrm>
              <a:off x="135701" y="1690225"/>
              <a:ext cx="982561" cy="1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1" name="Line"/>
            <p:cNvSpPr/>
            <p:nvPr/>
          </p:nvSpPr>
          <p:spPr>
            <a:xfrm>
              <a:off x="135701" y="1685059"/>
              <a:ext cx="985181" cy="1562016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2" name="Line"/>
            <p:cNvSpPr/>
            <p:nvPr/>
          </p:nvSpPr>
          <p:spPr>
            <a:xfrm>
              <a:off x="135701" y="315"/>
              <a:ext cx="985180" cy="3246760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3" name="Line"/>
            <p:cNvSpPr/>
            <p:nvPr/>
          </p:nvSpPr>
          <p:spPr>
            <a:xfrm>
              <a:off x="135659" y="1685059"/>
              <a:ext cx="985179" cy="3190974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4" name="Line"/>
            <p:cNvSpPr/>
            <p:nvPr/>
          </p:nvSpPr>
          <p:spPr>
            <a:xfrm>
              <a:off x="135701" y="315"/>
              <a:ext cx="985181" cy="4875718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5" name="Line"/>
            <p:cNvSpPr/>
            <p:nvPr/>
          </p:nvSpPr>
          <p:spPr>
            <a:xfrm>
              <a:off x="135701" y="314"/>
              <a:ext cx="985180" cy="1684746"/>
            </a:xfrm>
            <a:prstGeom prst="line">
              <a:avLst/>
            </a:prstGeom>
            <a:noFill/>
            <a:ln w="38100" cap="flat">
              <a:solidFill>
                <a:srgbClr val="D6D5D5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6" name="Line"/>
            <p:cNvSpPr/>
            <p:nvPr/>
          </p:nvSpPr>
          <p:spPr>
            <a:xfrm flipV="1">
              <a:off x="124233" y="314"/>
              <a:ext cx="986797" cy="4875719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7" name="Line"/>
            <p:cNvSpPr/>
            <p:nvPr/>
          </p:nvSpPr>
          <p:spPr>
            <a:xfrm>
              <a:off x="144093" y="4874598"/>
              <a:ext cx="976788" cy="1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8" name="Line"/>
            <p:cNvSpPr/>
            <p:nvPr/>
          </p:nvSpPr>
          <p:spPr>
            <a:xfrm flipV="1">
              <a:off x="145553" y="3247074"/>
              <a:ext cx="965477" cy="1628959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79" name="Line"/>
            <p:cNvSpPr/>
            <p:nvPr/>
          </p:nvSpPr>
          <p:spPr>
            <a:xfrm flipV="1">
              <a:off x="134257" y="1685059"/>
              <a:ext cx="975329" cy="3190974"/>
            </a:xfrm>
            <a:prstGeom prst="line">
              <a:avLst/>
            </a:prstGeom>
            <a:noFill/>
            <a:ln w="38100" cap="flat">
              <a:solidFill>
                <a:srgbClr val="5E5E5E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1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53</a:t>
            </a:fld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E914041-6447-3E39-FE31-4DCF5F5F2808}"/>
                  </a:ext>
                </a:extLst>
              </p14:cNvPr>
              <p14:cNvContentPartPr/>
              <p14:nvPr/>
            </p14:nvContentPartPr>
            <p14:xfrm>
              <a:off x="3811050" y="10188660"/>
              <a:ext cx="1561320" cy="898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E914041-6447-3E39-FE31-4DCF5F5F28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02410" y="10180020"/>
                <a:ext cx="1578960" cy="91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A6F612B6-81BD-6EF9-0EB0-2BD19F110162}"/>
              </a:ext>
            </a:extLst>
          </p:cNvPr>
          <p:cNvGrpSpPr/>
          <p:nvPr/>
        </p:nvGrpSpPr>
        <p:grpSpPr>
          <a:xfrm>
            <a:off x="1695330" y="9353460"/>
            <a:ext cx="1598400" cy="632160"/>
            <a:chOff x="1695330" y="9353460"/>
            <a:chExt cx="1598400" cy="63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F4FEB63-562F-75D0-507A-2102115C7F8D}"/>
                    </a:ext>
                  </a:extLst>
                </p14:cNvPr>
                <p14:cNvContentPartPr/>
                <p14:nvPr/>
              </p14:nvContentPartPr>
              <p14:xfrm>
                <a:off x="1940130" y="9391620"/>
                <a:ext cx="72000" cy="4957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F4FEB63-562F-75D0-507A-2102115C7F8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31490" y="9382620"/>
                  <a:ext cx="8964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DE6B0C3-278A-B8BD-FB28-FE8C6C7AB03E}"/>
                    </a:ext>
                  </a:extLst>
                </p14:cNvPr>
                <p14:cNvContentPartPr/>
                <p14:nvPr/>
              </p14:nvContentPartPr>
              <p14:xfrm>
                <a:off x="1962090" y="9829740"/>
                <a:ext cx="49320" cy="155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DE6B0C3-278A-B8BD-FB28-FE8C6C7AB03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53090" y="9820740"/>
                  <a:ext cx="669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00CB6E4-5FA1-9597-4BEC-9A1FA44E976A}"/>
                    </a:ext>
                  </a:extLst>
                </p14:cNvPr>
                <p14:cNvContentPartPr/>
                <p14:nvPr/>
              </p14:nvContentPartPr>
              <p14:xfrm>
                <a:off x="1695330" y="9623460"/>
                <a:ext cx="406440" cy="352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00CB6E4-5FA1-9597-4BEC-9A1FA44E976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86330" y="9614460"/>
                  <a:ext cx="4240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57A4517-7DD7-B878-CE64-64BDE3FD6D1E}"/>
                    </a:ext>
                  </a:extLst>
                </p14:cNvPr>
                <p14:cNvContentPartPr/>
                <p14:nvPr/>
              </p14:nvContentPartPr>
              <p14:xfrm>
                <a:off x="2285730" y="9353460"/>
                <a:ext cx="75960" cy="90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57A4517-7DD7-B878-CE64-64BDE3FD6D1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277090" y="9344460"/>
                  <a:ext cx="936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3D7C3BF-290E-4349-4722-9CF0CC95E362}"/>
                    </a:ext>
                  </a:extLst>
                </p14:cNvPr>
                <p14:cNvContentPartPr/>
                <p14:nvPr/>
              </p14:nvContentPartPr>
              <p14:xfrm>
                <a:off x="2285730" y="9620220"/>
                <a:ext cx="146520" cy="237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3D7C3BF-290E-4349-4722-9CF0CC95E36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277090" y="9611220"/>
                  <a:ext cx="16416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3BD602F-4747-AB1E-9D81-58B8DAF1FF87}"/>
                    </a:ext>
                  </a:extLst>
                </p14:cNvPr>
                <p14:cNvContentPartPr/>
                <p14:nvPr/>
              </p14:nvContentPartPr>
              <p14:xfrm>
                <a:off x="2534850" y="9486660"/>
                <a:ext cx="333000" cy="383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3BD602F-4747-AB1E-9D81-58B8DAF1FF8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526210" y="9478020"/>
                  <a:ext cx="35064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EE29467-011F-29F4-28AA-AB4AE4480464}"/>
                    </a:ext>
                  </a:extLst>
                </p14:cNvPr>
                <p14:cNvContentPartPr/>
                <p14:nvPr/>
              </p14:nvContentPartPr>
              <p14:xfrm>
                <a:off x="3067290" y="9514740"/>
                <a:ext cx="226440" cy="400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EE29467-011F-29F4-28AA-AB4AE448046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58650" y="9506100"/>
                  <a:ext cx="244080" cy="41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B40CFE9-D3CD-408F-A5E2-BB0B305785D5}"/>
                  </a:ext>
                </a:extLst>
              </p14:cNvPr>
              <p14:cNvContentPartPr/>
              <p14:nvPr/>
            </p14:nvContentPartPr>
            <p14:xfrm>
              <a:off x="5292090" y="9312060"/>
              <a:ext cx="537480" cy="1908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B40CFE9-D3CD-408F-A5E2-BB0B305785D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283450" y="9303060"/>
                <a:ext cx="555120" cy="192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0BE648FD-B2EF-FFCA-5938-3B64C1D60893}"/>
              </a:ext>
            </a:extLst>
          </p:cNvPr>
          <p:cNvGrpSpPr/>
          <p:nvPr/>
        </p:nvGrpSpPr>
        <p:grpSpPr>
          <a:xfrm>
            <a:off x="3670650" y="8016780"/>
            <a:ext cx="1511280" cy="673560"/>
            <a:chOff x="3670650" y="8016780"/>
            <a:chExt cx="1511280" cy="67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DB9FEB2-AE02-D10A-7BA0-45B5CF4E7C64}"/>
                    </a:ext>
                  </a:extLst>
                </p14:cNvPr>
                <p14:cNvContentPartPr/>
                <p14:nvPr/>
              </p14:nvContentPartPr>
              <p14:xfrm>
                <a:off x="3670650" y="8115060"/>
                <a:ext cx="291960" cy="5418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DB9FEB2-AE02-D10A-7BA0-45B5CF4E7C6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661650" y="8106420"/>
                  <a:ext cx="30960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D67860D-65E2-8CC0-C120-33C5907E6B81}"/>
                    </a:ext>
                  </a:extLst>
                </p14:cNvPr>
                <p14:cNvContentPartPr/>
                <p14:nvPr/>
              </p14:nvContentPartPr>
              <p14:xfrm>
                <a:off x="4096530" y="8115060"/>
                <a:ext cx="190080" cy="5752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D67860D-65E2-8CC0-C120-33C5907E6B8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087530" y="8106420"/>
                  <a:ext cx="20772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F748BB9-E16B-954C-0FC9-33E1B95C9D1C}"/>
                    </a:ext>
                  </a:extLst>
                </p14:cNvPr>
                <p14:cNvContentPartPr/>
                <p14:nvPr/>
              </p14:nvContentPartPr>
              <p14:xfrm>
                <a:off x="4038570" y="8305500"/>
                <a:ext cx="19188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F748BB9-E16B-954C-0FC9-33E1B95C9D1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029570" y="8296860"/>
                  <a:ext cx="209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D6C50BF-0A73-B343-8F47-724DC340810E}"/>
                    </a:ext>
                  </a:extLst>
                </p14:cNvPr>
                <p14:cNvContentPartPr/>
                <p14:nvPr/>
              </p14:nvContentPartPr>
              <p14:xfrm>
                <a:off x="4385970" y="8281020"/>
                <a:ext cx="131400" cy="207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D6C50BF-0A73-B343-8F47-724DC340810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376970" y="8272380"/>
                  <a:ext cx="1490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9BB3C7E-4882-0790-42F6-A1ABCB6341EE}"/>
                    </a:ext>
                  </a:extLst>
                </p14:cNvPr>
                <p14:cNvContentPartPr/>
                <p14:nvPr/>
              </p14:nvContentPartPr>
              <p14:xfrm>
                <a:off x="4691250" y="8016780"/>
                <a:ext cx="109440" cy="5554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9BB3C7E-4882-0790-42F6-A1ABCB6341E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682250" y="8007780"/>
                  <a:ext cx="127080" cy="57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9363A03-E7B8-29A5-54E0-81761C529475}"/>
                    </a:ext>
                  </a:extLst>
                </p14:cNvPr>
                <p14:cNvContentPartPr/>
                <p14:nvPr/>
              </p14:nvContentPartPr>
              <p14:xfrm>
                <a:off x="4609890" y="8153220"/>
                <a:ext cx="286200" cy="59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9363A03-E7B8-29A5-54E0-81761C52947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01250" y="8144220"/>
                  <a:ext cx="3038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9783CC6-14C6-38C6-710F-00890170462E}"/>
                    </a:ext>
                  </a:extLst>
                </p14:cNvPr>
                <p14:cNvContentPartPr/>
                <p14:nvPr/>
              </p14:nvContentPartPr>
              <p14:xfrm>
                <a:off x="4972050" y="8204700"/>
                <a:ext cx="209880" cy="454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9783CC6-14C6-38C6-710F-00890170462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63050" y="8196060"/>
                  <a:ext cx="227520" cy="47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6F8AF7-88AA-2690-DC1C-D5BBF27B7C58}"/>
              </a:ext>
            </a:extLst>
          </p:cNvPr>
          <p:cNvGrpSpPr/>
          <p:nvPr/>
        </p:nvGrpSpPr>
        <p:grpSpPr>
          <a:xfrm>
            <a:off x="21507210" y="10039260"/>
            <a:ext cx="391680" cy="1248840"/>
            <a:chOff x="21507210" y="10039260"/>
            <a:chExt cx="391680" cy="124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149ADBE-5692-4846-EA70-6AB6FD1A2061}"/>
                    </a:ext>
                  </a:extLst>
                </p14:cNvPr>
                <p14:cNvContentPartPr/>
                <p14:nvPr/>
              </p14:nvContentPartPr>
              <p14:xfrm>
                <a:off x="21545370" y="10705980"/>
                <a:ext cx="20160" cy="5821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149ADBE-5692-4846-EA70-6AB6FD1A206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1536370" y="10696980"/>
                  <a:ext cx="37800" cy="59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A4F5B75-AA99-FA41-141E-C5EE50CAB721}"/>
                    </a:ext>
                  </a:extLst>
                </p14:cNvPr>
                <p14:cNvContentPartPr/>
                <p14:nvPr/>
              </p14:nvContentPartPr>
              <p14:xfrm>
                <a:off x="21545370" y="10172460"/>
                <a:ext cx="22068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A4F5B75-AA99-FA41-141E-C5EE50CAB72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1536370" y="10163820"/>
                  <a:ext cx="2383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B583992-C9A4-875B-4158-A81A983E1629}"/>
                    </a:ext>
                  </a:extLst>
                </p14:cNvPr>
                <p14:cNvContentPartPr/>
                <p14:nvPr/>
              </p14:nvContentPartPr>
              <p14:xfrm>
                <a:off x="21507210" y="10325100"/>
                <a:ext cx="39168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B583992-C9A4-875B-4158-A81A983E162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1498570" y="10316100"/>
                  <a:ext cx="4093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0BB79AE-880F-4E9D-2DE0-C00EA89043B5}"/>
                    </a:ext>
                  </a:extLst>
                </p14:cNvPr>
                <p14:cNvContentPartPr/>
                <p14:nvPr/>
              </p14:nvContentPartPr>
              <p14:xfrm>
                <a:off x="21575610" y="10058340"/>
                <a:ext cx="84600" cy="617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0BB79AE-880F-4E9D-2DE0-C00EA89043B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1566610" y="10049340"/>
                  <a:ext cx="102240" cy="63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916A26B-1AC0-712D-5F13-82CFCECC3E71}"/>
                    </a:ext>
                  </a:extLst>
                </p14:cNvPr>
                <p14:cNvContentPartPr/>
                <p14:nvPr/>
              </p14:nvContentPartPr>
              <p14:xfrm>
                <a:off x="21793050" y="10039260"/>
                <a:ext cx="39960" cy="4813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916A26B-1AC0-712D-5F13-82CFCECC3E7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1784050" y="10030260"/>
                  <a:ext cx="57600" cy="49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919FC0C-DFB4-BE3A-EDCF-BB803DF70D10}"/>
              </a:ext>
            </a:extLst>
          </p:cNvPr>
          <p:cNvGrpSpPr/>
          <p:nvPr/>
        </p:nvGrpSpPr>
        <p:grpSpPr>
          <a:xfrm>
            <a:off x="22173930" y="10024500"/>
            <a:ext cx="1868040" cy="653040"/>
            <a:chOff x="22173930" y="10024500"/>
            <a:chExt cx="1868040" cy="65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7180B42-067F-B5C0-14FD-65A5920E437A}"/>
                    </a:ext>
                  </a:extLst>
                </p14:cNvPr>
                <p14:cNvContentPartPr/>
                <p14:nvPr/>
              </p14:nvContentPartPr>
              <p14:xfrm>
                <a:off x="22173930" y="10171380"/>
                <a:ext cx="131040" cy="96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7180B42-067F-B5C0-14FD-65A5920E437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2165290" y="10162740"/>
                  <a:ext cx="1486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D070BC3-007E-6020-95C6-7FBB7DBF2D90}"/>
                    </a:ext>
                  </a:extLst>
                </p14:cNvPr>
                <p14:cNvContentPartPr/>
                <p14:nvPr/>
              </p14:nvContentPartPr>
              <p14:xfrm>
                <a:off x="22364370" y="10024500"/>
                <a:ext cx="343440" cy="4467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D070BC3-007E-6020-95C6-7FBB7DBF2D9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2355370" y="10015860"/>
                  <a:ext cx="36108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0DE0172-5C67-BC0B-7CCA-629BB0AA79E2}"/>
                    </a:ext>
                  </a:extLst>
                </p14:cNvPr>
                <p14:cNvContentPartPr/>
                <p14:nvPr/>
              </p14:nvContentPartPr>
              <p14:xfrm>
                <a:off x="22497930" y="10210620"/>
                <a:ext cx="237960" cy="7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0DE0172-5C67-BC0B-7CCA-629BB0AA79E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2488930" y="10201620"/>
                  <a:ext cx="2556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A6A3517-920D-6927-32F8-0D3B63F2D2FB}"/>
                    </a:ext>
                  </a:extLst>
                </p14:cNvPr>
                <p14:cNvContentPartPr/>
                <p14:nvPr/>
              </p14:nvContentPartPr>
              <p14:xfrm>
                <a:off x="22931730" y="10229700"/>
                <a:ext cx="311040" cy="1710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A6A3517-920D-6927-32F8-0D3B63F2D2F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2923090" y="10220700"/>
                  <a:ext cx="3286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0EC6601-AC42-7C58-8EBD-EA8F2FF619DE}"/>
                    </a:ext>
                  </a:extLst>
                </p14:cNvPr>
                <p14:cNvContentPartPr/>
                <p14:nvPr/>
              </p14:nvContentPartPr>
              <p14:xfrm>
                <a:off x="23336010" y="10306020"/>
                <a:ext cx="90000" cy="120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0EC6601-AC42-7C58-8EBD-EA8F2FF619D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3327370" y="10297020"/>
                  <a:ext cx="1076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75DC63A-C5CC-A99F-0EAB-8D58D181A93B}"/>
                    </a:ext>
                  </a:extLst>
                </p14:cNvPr>
                <p14:cNvContentPartPr/>
                <p14:nvPr/>
              </p14:nvContentPartPr>
              <p14:xfrm>
                <a:off x="23545530" y="10325100"/>
                <a:ext cx="152280" cy="1544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75DC63A-C5CC-A99F-0EAB-8D58D181A93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3536890" y="10316100"/>
                  <a:ext cx="1699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F3EA711-79C3-56B3-DD44-16AC103909F9}"/>
                    </a:ext>
                  </a:extLst>
                </p14:cNvPr>
                <p14:cNvContentPartPr/>
                <p14:nvPr/>
              </p14:nvContentPartPr>
              <p14:xfrm>
                <a:off x="23732370" y="10339500"/>
                <a:ext cx="80280" cy="1710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F3EA711-79C3-56B3-DD44-16AC103909F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3723370" y="10330860"/>
                  <a:ext cx="979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562CC7D-B51A-AF28-D3EC-8868F1CB1BA9}"/>
                    </a:ext>
                  </a:extLst>
                </p14:cNvPr>
                <p14:cNvContentPartPr/>
                <p14:nvPr/>
              </p14:nvContentPartPr>
              <p14:xfrm>
                <a:off x="23794290" y="10077420"/>
                <a:ext cx="75240" cy="6001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562CC7D-B51A-AF28-D3EC-8868F1CB1BA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3785650" y="10068420"/>
                  <a:ext cx="92880" cy="61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143936D-568F-5023-F559-2B66E10C8F53}"/>
                    </a:ext>
                  </a:extLst>
                </p14:cNvPr>
                <p14:cNvContentPartPr/>
                <p14:nvPr/>
              </p14:nvContentPartPr>
              <p14:xfrm>
                <a:off x="23925690" y="10327260"/>
                <a:ext cx="116280" cy="3222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143936D-568F-5023-F559-2B66E10C8F5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3916690" y="10318620"/>
                  <a:ext cx="133920" cy="339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90E29AC-9228-9300-6BC3-2743DC522CD8}"/>
                  </a:ext>
                </a:extLst>
              </p14:cNvPr>
              <p14:cNvContentPartPr/>
              <p14:nvPr/>
            </p14:nvContentPartPr>
            <p14:xfrm>
              <a:off x="18883530" y="11868060"/>
              <a:ext cx="52560" cy="2656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90E29AC-9228-9300-6BC3-2743DC522CD8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8874530" y="11859060"/>
                <a:ext cx="7020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D18905A3-F6D6-4C24-4903-526AFE0ACDA9}"/>
                  </a:ext>
                </a:extLst>
              </p14:cNvPr>
              <p14:cNvContentPartPr/>
              <p14:nvPr/>
            </p14:nvContentPartPr>
            <p14:xfrm>
              <a:off x="18935370" y="12496260"/>
              <a:ext cx="177480" cy="198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D18905A3-F6D6-4C24-4903-526AFE0ACDA9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8926730" y="12487260"/>
                <a:ext cx="19512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06491264-BB3C-E06C-8D9D-18789E69B6B0}"/>
                  </a:ext>
                </a:extLst>
              </p14:cNvPr>
              <p14:cNvContentPartPr/>
              <p14:nvPr/>
            </p14:nvContentPartPr>
            <p14:xfrm>
              <a:off x="18611730" y="12590580"/>
              <a:ext cx="532440" cy="777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06491264-BB3C-E06C-8D9D-18789E69B6B0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8602730" y="12581940"/>
                <a:ext cx="55008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A03BCDE-1830-6B0B-34BE-F2E7CE27F353}"/>
                  </a:ext>
                </a:extLst>
              </p14:cNvPr>
              <p14:cNvContentPartPr/>
              <p14:nvPr/>
            </p14:nvContentPartPr>
            <p14:xfrm>
              <a:off x="18812970" y="12325260"/>
              <a:ext cx="84960" cy="4266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A03BCDE-1830-6B0B-34BE-F2E7CE27F353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8804330" y="12316260"/>
                <a:ext cx="102600" cy="44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5F9C5E5-A0AF-4971-1AC5-45222DEF5505}"/>
                  </a:ext>
                </a:extLst>
              </p14:cNvPr>
              <p14:cNvContentPartPr/>
              <p14:nvPr/>
            </p14:nvContentPartPr>
            <p14:xfrm>
              <a:off x="18869130" y="12363420"/>
              <a:ext cx="81720" cy="5335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5F9C5E5-A0AF-4971-1AC5-45222DEF550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8860490" y="12354420"/>
                <a:ext cx="99360" cy="55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3EF4D450-CBD0-C075-D98F-C101D4335D48}"/>
                  </a:ext>
                </a:extLst>
              </p14:cNvPr>
              <p14:cNvContentPartPr/>
              <p14:nvPr/>
            </p14:nvContentPartPr>
            <p14:xfrm>
              <a:off x="18744930" y="12420300"/>
              <a:ext cx="275760" cy="388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3EF4D450-CBD0-C075-D98F-C101D4335D48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8736290" y="12411660"/>
                <a:ext cx="293400" cy="5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BB6F2D2E-A4E5-2CB1-4B59-F12D86BC29F2}"/>
              </a:ext>
            </a:extLst>
          </p:cNvPr>
          <p:cNvGrpSpPr/>
          <p:nvPr/>
        </p:nvGrpSpPr>
        <p:grpSpPr>
          <a:xfrm>
            <a:off x="19411650" y="12085140"/>
            <a:ext cx="2305440" cy="676440"/>
            <a:chOff x="19411650" y="12085140"/>
            <a:chExt cx="2305440" cy="67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2D72E83-AF85-BC7C-E962-52497C2E1ADA}"/>
                    </a:ext>
                  </a:extLst>
                </p14:cNvPr>
                <p14:cNvContentPartPr/>
                <p14:nvPr/>
              </p14:nvContentPartPr>
              <p14:xfrm>
                <a:off x="19411650" y="12451260"/>
                <a:ext cx="144360" cy="1897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2D72E83-AF85-BC7C-E962-52497C2E1AD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9403010" y="12442620"/>
                  <a:ext cx="1620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D986DB2-3682-E4AE-208C-0358EA399742}"/>
                    </a:ext>
                  </a:extLst>
                </p14:cNvPr>
                <p14:cNvContentPartPr/>
                <p14:nvPr/>
              </p14:nvContentPartPr>
              <p14:xfrm>
                <a:off x="19548090" y="12085140"/>
                <a:ext cx="454680" cy="6764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D986DB2-3682-E4AE-208C-0358EA39974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9539090" y="12076500"/>
                  <a:ext cx="472320" cy="69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75A9631-B39D-1537-6D08-986C622C38A2}"/>
                    </a:ext>
                  </a:extLst>
                </p14:cNvPr>
                <p14:cNvContentPartPr/>
                <p14:nvPr/>
              </p14:nvContentPartPr>
              <p14:xfrm>
                <a:off x="19678410" y="12305460"/>
                <a:ext cx="254160" cy="201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75A9631-B39D-1537-6D08-986C622C38A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9669770" y="12296460"/>
                  <a:ext cx="271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72B7F1F-B8BC-EB03-1EB5-6B2DA484ED04}"/>
                    </a:ext>
                  </a:extLst>
                </p14:cNvPr>
                <p14:cNvContentPartPr/>
                <p14:nvPr/>
              </p14:nvContentPartPr>
              <p14:xfrm>
                <a:off x="20226330" y="12332460"/>
                <a:ext cx="176400" cy="3186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72B7F1F-B8BC-EB03-1EB5-6B2DA484ED0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0217690" y="12323820"/>
                  <a:ext cx="19404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8752FC1-92A3-EEEF-5D72-AB1E004B6093}"/>
                    </a:ext>
                  </a:extLst>
                </p14:cNvPr>
                <p14:cNvContentPartPr/>
                <p14:nvPr/>
              </p14:nvContentPartPr>
              <p14:xfrm>
                <a:off x="20620530" y="12229860"/>
                <a:ext cx="144000" cy="4154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8752FC1-92A3-EEEF-5D72-AB1E004B609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0611890" y="12221220"/>
                  <a:ext cx="16164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4F5E422-CF1E-B6DE-BBC6-BCEB41581823}"/>
                    </a:ext>
                  </a:extLst>
                </p14:cNvPr>
                <p14:cNvContentPartPr/>
                <p14:nvPr/>
              </p14:nvContentPartPr>
              <p14:xfrm>
                <a:off x="20573730" y="12344340"/>
                <a:ext cx="160560" cy="3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4F5E422-CF1E-B6DE-BBC6-BCEB4158182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0565090" y="12335340"/>
                  <a:ext cx="1782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6A26B9E-6BDA-A807-00CC-0720AFD0CC36}"/>
                    </a:ext>
                  </a:extLst>
                </p14:cNvPr>
                <p14:cNvContentPartPr/>
                <p14:nvPr/>
              </p14:nvContentPartPr>
              <p14:xfrm>
                <a:off x="20847690" y="12358020"/>
                <a:ext cx="155880" cy="1800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6A26B9E-6BDA-A807-00CC-0720AFD0CC3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0839050" y="12349020"/>
                  <a:ext cx="1735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C020355-0FAE-4014-86A9-BA5910343111}"/>
                    </a:ext>
                  </a:extLst>
                </p14:cNvPr>
                <p14:cNvContentPartPr/>
                <p14:nvPr/>
              </p14:nvContentPartPr>
              <p14:xfrm>
                <a:off x="21127770" y="12150660"/>
                <a:ext cx="93960" cy="5227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C020355-0FAE-4014-86A9-BA591034311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1119130" y="12141660"/>
                  <a:ext cx="111600" cy="54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2724EE5-4C2B-EA98-70BF-6F3771BC06E7}"/>
                    </a:ext>
                  </a:extLst>
                </p14:cNvPr>
                <p14:cNvContentPartPr/>
                <p14:nvPr/>
              </p14:nvContentPartPr>
              <p14:xfrm>
                <a:off x="21102930" y="12362340"/>
                <a:ext cx="106920" cy="201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2724EE5-4C2B-EA98-70BF-6F3771BC06E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1093930" y="12353700"/>
                  <a:ext cx="1245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D958F97-3525-E264-E698-C9F5BE0675DD}"/>
                    </a:ext>
                  </a:extLst>
                </p14:cNvPr>
                <p14:cNvContentPartPr/>
                <p14:nvPr/>
              </p14:nvContentPartPr>
              <p14:xfrm>
                <a:off x="21297690" y="12406620"/>
                <a:ext cx="214560" cy="2440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D958F97-3525-E264-E698-C9F5BE0675D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1289050" y="12397980"/>
                  <a:ext cx="2322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C8E4CF1-CF64-FFB0-5E20-162EC9CFCDEE}"/>
                    </a:ext>
                  </a:extLst>
                </p14:cNvPr>
                <p14:cNvContentPartPr/>
                <p14:nvPr/>
              </p14:nvContentPartPr>
              <p14:xfrm>
                <a:off x="21591090" y="12331020"/>
                <a:ext cx="126000" cy="4183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C8E4CF1-CF64-FFB0-5E20-162EC9CFCDE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1582450" y="12322380"/>
                  <a:ext cx="143640" cy="435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974D81A1-EA2E-FBD8-2B9C-8ECFF91351B4}"/>
                  </a:ext>
                </a:extLst>
              </p14:cNvPr>
              <p14:cNvContentPartPr/>
              <p14:nvPr/>
            </p14:nvContentPartPr>
            <p14:xfrm>
              <a:off x="15599604" y="5954224"/>
              <a:ext cx="158040" cy="6177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974D81A1-EA2E-FBD8-2B9C-8ECFF91351B4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5590964" y="5945224"/>
                <a:ext cx="175680" cy="63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9382EBAD-D3AA-5460-A40C-118FE024ADD3}"/>
                  </a:ext>
                </a:extLst>
              </p14:cNvPr>
              <p14:cNvContentPartPr/>
              <p14:nvPr/>
            </p14:nvContentPartPr>
            <p14:xfrm>
              <a:off x="15990924" y="5669104"/>
              <a:ext cx="174600" cy="3240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9382EBAD-D3AA-5460-A40C-118FE024ADD3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15982284" y="5660464"/>
                <a:ext cx="192240" cy="3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088" name="Ink 1087">
                <a:extLst>
                  <a:ext uri="{FF2B5EF4-FFF2-40B4-BE49-F238E27FC236}">
                    <a16:creationId xmlns:a16="http://schemas.microsoft.com/office/drawing/2014/main" id="{C7FD24C1-D0C1-40EA-8A45-0DE7B09EA4D1}"/>
                  </a:ext>
                </a:extLst>
              </p14:cNvPr>
              <p14:cNvContentPartPr/>
              <p14:nvPr/>
            </p14:nvContentPartPr>
            <p14:xfrm>
              <a:off x="15161844" y="6698344"/>
              <a:ext cx="381240" cy="304200"/>
            </p14:xfrm>
          </p:contentPart>
        </mc:Choice>
        <mc:Fallback xmlns="">
          <p:pic>
            <p:nvPicPr>
              <p:cNvPr id="1088" name="Ink 1087">
                <a:extLst>
                  <a:ext uri="{FF2B5EF4-FFF2-40B4-BE49-F238E27FC236}">
                    <a16:creationId xmlns:a16="http://schemas.microsoft.com/office/drawing/2014/main" id="{C7FD24C1-D0C1-40EA-8A45-0DE7B09EA4D1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5153204" y="6689344"/>
                <a:ext cx="398880" cy="32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3" name="Group 1092">
            <a:extLst>
              <a:ext uri="{FF2B5EF4-FFF2-40B4-BE49-F238E27FC236}">
                <a16:creationId xmlns:a16="http://schemas.microsoft.com/office/drawing/2014/main" id="{C941F4CA-E3AE-1E00-E680-C14E1BCB2759}"/>
              </a:ext>
            </a:extLst>
          </p:cNvPr>
          <p:cNvGrpSpPr/>
          <p:nvPr/>
        </p:nvGrpSpPr>
        <p:grpSpPr>
          <a:xfrm>
            <a:off x="16062564" y="6974824"/>
            <a:ext cx="1105560" cy="413280"/>
            <a:chOff x="16062564" y="6974824"/>
            <a:chExt cx="1105560" cy="41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89" name="Ink 1088">
                  <a:extLst>
                    <a:ext uri="{FF2B5EF4-FFF2-40B4-BE49-F238E27FC236}">
                      <a16:creationId xmlns:a16="http://schemas.microsoft.com/office/drawing/2014/main" id="{8907567E-2E7A-F804-06E8-6C18F77CEBBA}"/>
                    </a:ext>
                  </a:extLst>
                </p14:cNvPr>
                <p14:cNvContentPartPr/>
                <p14:nvPr/>
              </p14:nvContentPartPr>
              <p14:xfrm>
                <a:off x="16062564" y="6974824"/>
                <a:ext cx="464400" cy="208800"/>
              </p14:xfrm>
            </p:contentPart>
          </mc:Choice>
          <mc:Fallback xmlns="">
            <p:pic>
              <p:nvPicPr>
                <p:cNvPr id="1089" name="Ink 1088">
                  <a:extLst>
                    <a:ext uri="{FF2B5EF4-FFF2-40B4-BE49-F238E27FC236}">
                      <a16:creationId xmlns:a16="http://schemas.microsoft.com/office/drawing/2014/main" id="{8907567E-2E7A-F804-06E8-6C18F77CEBB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6053924" y="6965824"/>
                  <a:ext cx="4820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90" name="Ink 1089">
                  <a:extLst>
                    <a:ext uri="{FF2B5EF4-FFF2-40B4-BE49-F238E27FC236}">
                      <a16:creationId xmlns:a16="http://schemas.microsoft.com/office/drawing/2014/main" id="{2BED90B0-3862-2937-999A-5BDC2753A493}"/>
                    </a:ext>
                  </a:extLst>
                </p14:cNvPr>
                <p14:cNvContentPartPr/>
                <p14:nvPr/>
              </p14:nvContentPartPr>
              <p14:xfrm>
                <a:off x="16695804" y="6974824"/>
                <a:ext cx="195840" cy="243000"/>
              </p14:xfrm>
            </p:contentPart>
          </mc:Choice>
          <mc:Fallback xmlns="">
            <p:pic>
              <p:nvPicPr>
                <p:cNvPr id="1090" name="Ink 1089">
                  <a:extLst>
                    <a:ext uri="{FF2B5EF4-FFF2-40B4-BE49-F238E27FC236}">
                      <a16:creationId xmlns:a16="http://schemas.microsoft.com/office/drawing/2014/main" id="{2BED90B0-3862-2937-999A-5BDC2753A49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6686804" y="6965824"/>
                  <a:ext cx="2134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91" name="Ink 1090">
                  <a:extLst>
                    <a:ext uri="{FF2B5EF4-FFF2-40B4-BE49-F238E27FC236}">
                      <a16:creationId xmlns:a16="http://schemas.microsoft.com/office/drawing/2014/main" id="{63E40D69-E78E-9AC7-70B2-6F3C58578BF5}"/>
                    </a:ext>
                  </a:extLst>
                </p14:cNvPr>
                <p14:cNvContentPartPr/>
                <p14:nvPr/>
              </p14:nvContentPartPr>
              <p14:xfrm>
                <a:off x="16969404" y="7059784"/>
                <a:ext cx="198720" cy="328320"/>
              </p14:xfrm>
            </p:contentPart>
          </mc:Choice>
          <mc:Fallback xmlns="">
            <p:pic>
              <p:nvPicPr>
                <p:cNvPr id="1091" name="Ink 1090">
                  <a:extLst>
                    <a:ext uri="{FF2B5EF4-FFF2-40B4-BE49-F238E27FC236}">
                      <a16:creationId xmlns:a16="http://schemas.microsoft.com/office/drawing/2014/main" id="{63E40D69-E78E-9AC7-70B2-6F3C58578BF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6960404" y="7051144"/>
                  <a:ext cx="21636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092" name="Ink 1091">
                  <a:extLst>
                    <a:ext uri="{FF2B5EF4-FFF2-40B4-BE49-F238E27FC236}">
                      <a16:creationId xmlns:a16="http://schemas.microsoft.com/office/drawing/2014/main" id="{06C5CC0E-EDA1-538A-A195-49890A0E4AB5}"/>
                    </a:ext>
                  </a:extLst>
                </p14:cNvPr>
                <p14:cNvContentPartPr/>
                <p14:nvPr/>
              </p14:nvContentPartPr>
              <p14:xfrm>
                <a:off x="17006124" y="6974824"/>
                <a:ext cx="155160" cy="262080"/>
              </p14:xfrm>
            </p:contentPart>
          </mc:Choice>
          <mc:Fallback xmlns="">
            <p:pic>
              <p:nvPicPr>
                <p:cNvPr id="1092" name="Ink 1091">
                  <a:extLst>
                    <a:ext uri="{FF2B5EF4-FFF2-40B4-BE49-F238E27FC236}">
                      <a16:creationId xmlns:a16="http://schemas.microsoft.com/office/drawing/2014/main" id="{06C5CC0E-EDA1-538A-A195-49890A0E4AB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6997124" y="6965824"/>
                  <a:ext cx="172800" cy="279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1094" name="Ink 1093">
                <a:extLst>
                  <a:ext uri="{FF2B5EF4-FFF2-40B4-BE49-F238E27FC236}">
                    <a16:creationId xmlns:a16="http://schemas.microsoft.com/office/drawing/2014/main" id="{1D396FB7-9307-B31D-EB01-F3E2FFEDC458}"/>
                  </a:ext>
                </a:extLst>
              </p14:cNvPr>
              <p14:cNvContentPartPr/>
              <p14:nvPr/>
            </p14:nvContentPartPr>
            <p14:xfrm>
              <a:off x="12817524" y="7825144"/>
              <a:ext cx="374040" cy="379800"/>
            </p14:xfrm>
          </p:contentPart>
        </mc:Choice>
        <mc:Fallback xmlns="">
          <p:pic>
            <p:nvPicPr>
              <p:cNvPr id="1094" name="Ink 1093">
                <a:extLst>
                  <a:ext uri="{FF2B5EF4-FFF2-40B4-BE49-F238E27FC236}">
                    <a16:creationId xmlns:a16="http://schemas.microsoft.com/office/drawing/2014/main" id="{1D396FB7-9307-B31D-EB01-F3E2FFEDC458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12808884" y="7816504"/>
                <a:ext cx="391680" cy="39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83" name="Group 1182">
            <a:extLst>
              <a:ext uri="{FF2B5EF4-FFF2-40B4-BE49-F238E27FC236}">
                <a16:creationId xmlns:a16="http://schemas.microsoft.com/office/drawing/2014/main" id="{F9FCA3BF-AC7A-DA1A-3076-45114F9664AE}"/>
              </a:ext>
            </a:extLst>
          </p:cNvPr>
          <p:cNvGrpSpPr/>
          <p:nvPr/>
        </p:nvGrpSpPr>
        <p:grpSpPr>
          <a:xfrm>
            <a:off x="12731484" y="8463424"/>
            <a:ext cx="827280" cy="433800"/>
            <a:chOff x="12731484" y="8463424"/>
            <a:chExt cx="827280" cy="43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095" name="Ink 1094">
                  <a:extLst>
                    <a:ext uri="{FF2B5EF4-FFF2-40B4-BE49-F238E27FC236}">
                      <a16:creationId xmlns:a16="http://schemas.microsoft.com/office/drawing/2014/main" id="{7D58E1E1-0704-F413-2289-3DFEAA33CBF3}"/>
                    </a:ext>
                  </a:extLst>
                </p14:cNvPr>
                <p14:cNvContentPartPr/>
                <p14:nvPr/>
              </p14:nvContentPartPr>
              <p14:xfrm>
                <a:off x="12731484" y="8463424"/>
                <a:ext cx="478440" cy="433800"/>
              </p14:xfrm>
            </p:contentPart>
          </mc:Choice>
          <mc:Fallback xmlns="">
            <p:pic>
              <p:nvPicPr>
                <p:cNvPr id="1095" name="Ink 1094">
                  <a:extLst>
                    <a:ext uri="{FF2B5EF4-FFF2-40B4-BE49-F238E27FC236}">
                      <a16:creationId xmlns:a16="http://schemas.microsoft.com/office/drawing/2014/main" id="{7D58E1E1-0704-F413-2289-3DFEAA33CBF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2722844" y="8454424"/>
                  <a:ext cx="49608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82" name="Ink 1181">
                  <a:extLst>
                    <a:ext uri="{FF2B5EF4-FFF2-40B4-BE49-F238E27FC236}">
                      <a16:creationId xmlns:a16="http://schemas.microsoft.com/office/drawing/2014/main" id="{F1AAFD0E-6F59-9174-12A3-DAC0D59ADDD6}"/>
                    </a:ext>
                  </a:extLst>
                </p14:cNvPr>
                <p14:cNvContentPartPr/>
                <p14:nvPr/>
              </p14:nvContentPartPr>
              <p14:xfrm>
                <a:off x="13418004" y="8548384"/>
                <a:ext cx="140760" cy="142200"/>
              </p14:xfrm>
            </p:contentPart>
          </mc:Choice>
          <mc:Fallback xmlns="">
            <p:pic>
              <p:nvPicPr>
                <p:cNvPr id="1182" name="Ink 1181">
                  <a:extLst>
                    <a:ext uri="{FF2B5EF4-FFF2-40B4-BE49-F238E27FC236}">
                      <a16:creationId xmlns:a16="http://schemas.microsoft.com/office/drawing/2014/main" id="{F1AAFD0E-6F59-9174-12A3-DAC0D59ADDD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3409364" y="8539744"/>
                  <a:ext cx="158400" cy="159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1184" name="Ink 1183">
                <a:extLst>
                  <a:ext uri="{FF2B5EF4-FFF2-40B4-BE49-F238E27FC236}">
                    <a16:creationId xmlns:a16="http://schemas.microsoft.com/office/drawing/2014/main" id="{E5A153DD-5C63-A94D-5A87-759D5C82FBAD}"/>
                  </a:ext>
                </a:extLst>
              </p14:cNvPr>
              <p14:cNvContentPartPr/>
              <p14:nvPr/>
            </p14:nvContentPartPr>
            <p14:xfrm>
              <a:off x="10544484" y="4784584"/>
              <a:ext cx="519840" cy="515880"/>
            </p14:xfrm>
          </p:contentPart>
        </mc:Choice>
        <mc:Fallback xmlns="">
          <p:pic>
            <p:nvPicPr>
              <p:cNvPr id="1184" name="Ink 1183">
                <a:extLst>
                  <a:ext uri="{FF2B5EF4-FFF2-40B4-BE49-F238E27FC236}">
                    <a16:creationId xmlns:a16="http://schemas.microsoft.com/office/drawing/2014/main" id="{E5A153DD-5C63-A94D-5A87-759D5C82FBAD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10535844" y="4775584"/>
                <a:ext cx="537480" cy="53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87" name="Group 1186">
            <a:extLst>
              <a:ext uri="{FF2B5EF4-FFF2-40B4-BE49-F238E27FC236}">
                <a16:creationId xmlns:a16="http://schemas.microsoft.com/office/drawing/2014/main" id="{C7A28FE5-C121-AEE4-3F4B-E0D58007E25A}"/>
              </a:ext>
            </a:extLst>
          </p:cNvPr>
          <p:cNvGrpSpPr/>
          <p:nvPr/>
        </p:nvGrpSpPr>
        <p:grpSpPr>
          <a:xfrm>
            <a:off x="10646364" y="3882424"/>
            <a:ext cx="412200" cy="650520"/>
            <a:chOff x="10646364" y="3882424"/>
            <a:chExt cx="412200" cy="65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185" name="Ink 1184">
                  <a:extLst>
                    <a:ext uri="{FF2B5EF4-FFF2-40B4-BE49-F238E27FC236}">
                      <a16:creationId xmlns:a16="http://schemas.microsoft.com/office/drawing/2014/main" id="{B16F7639-23B7-59D3-A942-01248FAF2D74}"/>
                    </a:ext>
                  </a:extLst>
                </p14:cNvPr>
                <p14:cNvContentPartPr/>
                <p14:nvPr/>
              </p14:nvContentPartPr>
              <p14:xfrm>
                <a:off x="10646364" y="4059904"/>
                <a:ext cx="194760" cy="473040"/>
              </p14:xfrm>
            </p:contentPart>
          </mc:Choice>
          <mc:Fallback xmlns="">
            <p:pic>
              <p:nvPicPr>
                <p:cNvPr id="1185" name="Ink 1184">
                  <a:extLst>
                    <a:ext uri="{FF2B5EF4-FFF2-40B4-BE49-F238E27FC236}">
                      <a16:creationId xmlns:a16="http://schemas.microsoft.com/office/drawing/2014/main" id="{B16F7639-23B7-59D3-A942-01248FAF2D7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637724" y="4050904"/>
                  <a:ext cx="212400" cy="49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186" name="Ink 1185">
                  <a:extLst>
                    <a:ext uri="{FF2B5EF4-FFF2-40B4-BE49-F238E27FC236}">
                      <a16:creationId xmlns:a16="http://schemas.microsoft.com/office/drawing/2014/main" id="{636CA707-9B8B-C482-4C0E-20743878D646}"/>
                    </a:ext>
                  </a:extLst>
                </p14:cNvPr>
                <p14:cNvContentPartPr/>
                <p14:nvPr/>
              </p14:nvContentPartPr>
              <p14:xfrm>
                <a:off x="10927524" y="3882424"/>
                <a:ext cx="131040" cy="253800"/>
              </p14:xfrm>
            </p:contentPart>
          </mc:Choice>
          <mc:Fallback xmlns="">
            <p:pic>
              <p:nvPicPr>
                <p:cNvPr id="1186" name="Ink 1185">
                  <a:extLst>
                    <a:ext uri="{FF2B5EF4-FFF2-40B4-BE49-F238E27FC236}">
                      <a16:creationId xmlns:a16="http://schemas.microsoft.com/office/drawing/2014/main" id="{636CA707-9B8B-C482-4C0E-20743878D64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918884" y="3873784"/>
                  <a:ext cx="148680" cy="271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1188" name="Ink 1187">
                <a:extLst>
                  <a:ext uri="{FF2B5EF4-FFF2-40B4-BE49-F238E27FC236}">
                    <a16:creationId xmlns:a16="http://schemas.microsoft.com/office/drawing/2014/main" id="{5EB824D0-C095-0FEE-0B7C-094210E019AC}"/>
                  </a:ext>
                </a:extLst>
              </p14:cNvPr>
              <p14:cNvContentPartPr/>
              <p14:nvPr/>
            </p14:nvContentPartPr>
            <p14:xfrm>
              <a:off x="8298804" y="2827984"/>
              <a:ext cx="589320" cy="631800"/>
            </p14:xfrm>
          </p:contentPart>
        </mc:Choice>
        <mc:Fallback xmlns="">
          <p:pic>
            <p:nvPicPr>
              <p:cNvPr id="1188" name="Ink 1187">
                <a:extLst>
                  <a:ext uri="{FF2B5EF4-FFF2-40B4-BE49-F238E27FC236}">
                    <a16:creationId xmlns:a16="http://schemas.microsoft.com/office/drawing/2014/main" id="{5EB824D0-C095-0FEE-0B7C-094210E019AC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8289804" y="2819344"/>
                <a:ext cx="606960" cy="64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96" name="Group 1195">
            <a:extLst>
              <a:ext uri="{FF2B5EF4-FFF2-40B4-BE49-F238E27FC236}">
                <a16:creationId xmlns:a16="http://schemas.microsoft.com/office/drawing/2014/main" id="{2103271A-1140-FBB4-959E-32359B15512F}"/>
              </a:ext>
            </a:extLst>
          </p:cNvPr>
          <p:cNvGrpSpPr/>
          <p:nvPr/>
        </p:nvGrpSpPr>
        <p:grpSpPr>
          <a:xfrm>
            <a:off x="8000724" y="1717024"/>
            <a:ext cx="634320" cy="869400"/>
            <a:chOff x="8000724" y="1717024"/>
            <a:chExt cx="634320" cy="86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193" name="Ink 1192">
                  <a:extLst>
                    <a:ext uri="{FF2B5EF4-FFF2-40B4-BE49-F238E27FC236}">
                      <a16:creationId xmlns:a16="http://schemas.microsoft.com/office/drawing/2014/main" id="{546EA45D-E5EC-A73A-938F-D1E66E0B1BCE}"/>
                    </a:ext>
                  </a:extLst>
                </p14:cNvPr>
                <p14:cNvContentPartPr/>
                <p14:nvPr/>
              </p14:nvContentPartPr>
              <p14:xfrm>
                <a:off x="8000724" y="1743664"/>
                <a:ext cx="420120" cy="430560"/>
              </p14:xfrm>
            </p:contentPart>
          </mc:Choice>
          <mc:Fallback xmlns="">
            <p:pic>
              <p:nvPicPr>
                <p:cNvPr id="1193" name="Ink 1192">
                  <a:extLst>
                    <a:ext uri="{FF2B5EF4-FFF2-40B4-BE49-F238E27FC236}">
                      <a16:creationId xmlns:a16="http://schemas.microsoft.com/office/drawing/2014/main" id="{546EA45D-E5EC-A73A-938F-D1E66E0B1BC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992084" y="1734664"/>
                  <a:ext cx="43776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194" name="Ink 1193">
                  <a:extLst>
                    <a:ext uri="{FF2B5EF4-FFF2-40B4-BE49-F238E27FC236}">
                      <a16:creationId xmlns:a16="http://schemas.microsoft.com/office/drawing/2014/main" id="{4AA8F219-16BF-84C7-3784-23CEAD2FE040}"/>
                    </a:ext>
                  </a:extLst>
                </p14:cNvPr>
                <p14:cNvContentPartPr/>
                <p14:nvPr/>
              </p14:nvContentPartPr>
              <p14:xfrm>
                <a:off x="8178564" y="1871104"/>
                <a:ext cx="178920" cy="715320"/>
              </p14:xfrm>
            </p:contentPart>
          </mc:Choice>
          <mc:Fallback xmlns="">
            <p:pic>
              <p:nvPicPr>
                <p:cNvPr id="1194" name="Ink 1193">
                  <a:extLst>
                    <a:ext uri="{FF2B5EF4-FFF2-40B4-BE49-F238E27FC236}">
                      <a16:creationId xmlns:a16="http://schemas.microsoft.com/office/drawing/2014/main" id="{4AA8F219-16BF-84C7-3784-23CEAD2FE04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169564" y="1862464"/>
                  <a:ext cx="196560" cy="73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195" name="Ink 1194">
                  <a:extLst>
                    <a:ext uri="{FF2B5EF4-FFF2-40B4-BE49-F238E27FC236}">
                      <a16:creationId xmlns:a16="http://schemas.microsoft.com/office/drawing/2014/main" id="{A7E37EA9-B8C8-E9C6-9C18-33D6DAD0AF28}"/>
                    </a:ext>
                  </a:extLst>
                </p14:cNvPr>
                <p14:cNvContentPartPr/>
                <p14:nvPr/>
              </p14:nvContentPartPr>
              <p14:xfrm>
                <a:off x="8505804" y="1717024"/>
                <a:ext cx="129240" cy="149760"/>
              </p14:xfrm>
            </p:contentPart>
          </mc:Choice>
          <mc:Fallback xmlns="">
            <p:pic>
              <p:nvPicPr>
                <p:cNvPr id="1195" name="Ink 1194">
                  <a:extLst>
                    <a:ext uri="{FF2B5EF4-FFF2-40B4-BE49-F238E27FC236}">
                      <a16:creationId xmlns:a16="http://schemas.microsoft.com/office/drawing/2014/main" id="{A7E37EA9-B8C8-E9C6-9C18-33D6DAD0AF28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497164" y="1708024"/>
                  <a:ext cx="146880" cy="1674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199" name="TextBox 1198">
            <a:extLst>
              <a:ext uri="{FF2B5EF4-FFF2-40B4-BE49-F238E27FC236}">
                <a16:creationId xmlns:a16="http://schemas.microsoft.com/office/drawing/2014/main" id="{6B74C7BB-7D62-7F99-9938-CD67A06C91B9}"/>
              </a:ext>
            </a:extLst>
          </p:cNvPr>
          <p:cNvSpPr txBox="1"/>
          <p:nvPr/>
        </p:nvSpPr>
        <p:spPr>
          <a:xfrm flipH="1">
            <a:off x="2445068" y="11736639"/>
            <a:ext cx="3055654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err="1">
                <a:effectLst/>
                <a:latin typeface="Google Sans Text"/>
              </a:rPr>
              <a:t>Backpointer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" grpId="0" animBg="1" advAuto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Viterbi decod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Viterbi decoding</a:t>
            </a:r>
          </a:p>
        </p:txBody>
      </p:sp>
      <p:sp>
        <p:nvSpPr>
          <p:cNvPr id="1185" name="Time complexity?"/>
          <p:cNvSpPr txBox="1"/>
          <p:nvPr/>
        </p:nvSpPr>
        <p:spPr>
          <a:xfrm>
            <a:off x="16787226" y="5766470"/>
            <a:ext cx="3810387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i="1">
                <a:solidFill>
                  <a:srgbClr val="E22400"/>
                </a:solidFill>
              </a:defRPr>
            </a:lvl1pPr>
          </a:lstStyle>
          <a:p>
            <a:r>
              <a:t>Time complexity?</a:t>
            </a:r>
          </a:p>
        </p:txBody>
      </p:sp>
      <p:grpSp>
        <p:nvGrpSpPr>
          <p:cNvPr id="1188" name="Group"/>
          <p:cNvGrpSpPr/>
          <p:nvPr/>
        </p:nvGrpSpPr>
        <p:grpSpPr>
          <a:xfrm>
            <a:off x="7437275" y="12359691"/>
            <a:ext cx="9112768" cy="1418853"/>
            <a:chOff x="1387055" y="244963"/>
            <a:chExt cx="9112766" cy="14188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6" name="Equation"/>
                <p:cNvSpPr txBox="1"/>
                <p:nvPr/>
              </p:nvSpPr>
              <p:spPr>
                <a:xfrm>
                  <a:off x="3020724" y="244963"/>
                  <a:ext cx="7479097" cy="90588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45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Pick</m:t>
                        </m:r>
                        <m:limLow>
                          <m:limLowPr>
                            <m:ctrlPr>
                              <a:rPr lang="ar-AE"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ar-AE"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lim>
                            <m:r>
                              <a:rPr lang="ar-AE"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lim>
                        </m:limLow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ar-AE" sz="4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ar-AE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  <m:r>
                          <m:rPr>
                            <m:nor/>
                          </m:rPr>
                          <a:rPr lang="en-US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m:rPr>
                            <m:nor/>
                          </m:rPr>
                          <a:rPr lang="en-US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backtrack</m:t>
                        </m:r>
                      </m:oMath>
                    </m:oMathPara>
                  </a14:m>
                  <a:endParaRPr sz="4500" dirty="0"/>
                </a:p>
              </p:txBody>
            </p:sp>
          </mc:Choice>
          <mc:Fallback xmlns="">
            <p:sp>
              <p:nvSpPr>
                <p:cNvPr id="118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0724" y="244963"/>
                  <a:ext cx="7479097" cy="905888"/>
                </a:xfrm>
                <a:prstGeom prst="rect">
                  <a:avLst/>
                </a:prstGeom>
                <a:blipFill>
                  <a:blip r:embed="rId3"/>
                  <a:stretch>
                    <a:fillRect b="-67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87" name="Backward:"/>
            <p:cNvSpPr/>
            <p:nvPr/>
          </p:nvSpPr>
          <p:spPr>
            <a:xfrm>
              <a:off x="1387055" y="39381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>
                  <a:solidFill>
                    <a:srgbClr val="0061FE"/>
                  </a:solidFill>
                </a:defRPr>
              </a:lvl1pPr>
            </a:lstStyle>
            <a:p>
              <a:r>
                <a:t>Backward:</a:t>
              </a:r>
            </a:p>
          </p:txBody>
        </p:sp>
      </p:grpSp>
      <p:grpSp>
        <p:nvGrpSpPr>
          <p:cNvPr id="1267" name="Group"/>
          <p:cNvGrpSpPr/>
          <p:nvPr/>
        </p:nvGrpSpPr>
        <p:grpSpPr>
          <a:xfrm>
            <a:off x="7371742" y="2760191"/>
            <a:ext cx="9640516" cy="7768098"/>
            <a:chOff x="0" y="-20240"/>
            <a:chExt cx="9640514" cy="7768094"/>
          </a:xfrm>
        </p:grpSpPr>
        <p:sp>
          <p:nvSpPr>
            <p:cNvPr id="1189" name="Line"/>
            <p:cNvSpPr/>
            <p:nvPr/>
          </p:nvSpPr>
          <p:spPr>
            <a:xfrm>
              <a:off x="8300325" y="543589"/>
              <a:ext cx="1340190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1194" name="Group"/>
            <p:cNvGrpSpPr/>
            <p:nvPr/>
          </p:nvGrpSpPr>
          <p:grpSpPr>
            <a:xfrm>
              <a:off x="0" y="0"/>
              <a:ext cx="1192368" cy="5778975"/>
              <a:chOff x="0" y="0"/>
              <a:chExt cx="1192367" cy="5778974"/>
            </a:xfrm>
          </p:grpSpPr>
          <p:sp>
            <p:nvSpPr>
              <p:cNvPr id="1190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191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192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193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200" name="Group"/>
            <p:cNvGrpSpPr/>
            <p:nvPr/>
          </p:nvGrpSpPr>
          <p:grpSpPr>
            <a:xfrm>
              <a:off x="0" y="6538145"/>
              <a:ext cx="9268750" cy="1209710"/>
              <a:chOff x="0" y="-4279"/>
              <a:chExt cx="9268749" cy="1209708"/>
            </a:xfrm>
          </p:grpSpPr>
          <p:sp>
            <p:nvSpPr>
              <p:cNvPr id="1195" name="The"/>
              <p:cNvSpPr/>
              <p:nvPr/>
            </p:nvSpPr>
            <p:spPr>
              <a:xfrm>
                <a:off x="0" y="13061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196" name="Line"/>
              <p:cNvSpPr/>
              <p:nvPr/>
            </p:nvSpPr>
            <p:spPr>
              <a:xfrm>
                <a:off x="8206609" y="591903"/>
                <a:ext cx="106214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197" name="cat"/>
              <p:cNvSpPr/>
              <p:nvPr/>
            </p:nvSpPr>
            <p:spPr>
              <a:xfrm>
                <a:off x="2280034" y="13061"/>
                <a:ext cx="1192369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1198" name="sat"/>
              <p:cNvSpPr/>
              <p:nvPr/>
            </p:nvSpPr>
            <p:spPr>
              <a:xfrm>
                <a:off x="4537833" y="13061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1199" name="on"/>
              <p:cNvSpPr/>
              <p:nvPr/>
            </p:nvSpPr>
            <p:spPr>
              <a:xfrm>
                <a:off x="6648408" y="-4280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grpSp>
          <p:nvGrpSpPr>
            <p:cNvPr id="1205" name="Group"/>
            <p:cNvGrpSpPr/>
            <p:nvPr/>
          </p:nvGrpSpPr>
          <p:grpSpPr>
            <a:xfrm>
              <a:off x="2220468" y="0"/>
              <a:ext cx="1192368" cy="5778975"/>
              <a:chOff x="0" y="0"/>
              <a:chExt cx="1192367" cy="5778974"/>
            </a:xfrm>
          </p:grpSpPr>
          <p:sp>
            <p:nvSpPr>
              <p:cNvPr id="1201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202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203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204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210" name="Group"/>
            <p:cNvGrpSpPr/>
            <p:nvPr/>
          </p:nvGrpSpPr>
          <p:grpSpPr>
            <a:xfrm>
              <a:off x="4440936" y="0"/>
              <a:ext cx="1192368" cy="5778975"/>
              <a:chOff x="0" y="0"/>
              <a:chExt cx="1192367" cy="5778974"/>
            </a:xfrm>
          </p:grpSpPr>
          <p:sp>
            <p:nvSpPr>
              <p:cNvPr id="1206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207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208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209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215" name="Group"/>
            <p:cNvGrpSpPr/>
            <p:nvPr/>
          </p:nvGrpSpPr>
          <p:grpSpPr>
            <a:xfrm>
              <a:off x="6661405" y="-20241"/>
              <a:ext cx="1192368" cy="5778975"/>
              <a:chOff x="0" y="0"/>
              <a:chExt cx="1192367" cy="5778974"/>
            </a:xfrm>
          </p:grpSpPr>
          <p:sp>
            <p:nvSpPr>
              <p:cNvPr id="1211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212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213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214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232" name="Group"/>
            <p:cNvGrpSpPr/>
            <p:nvPr/>
          </p:nvGrpSpPr>
          <p:grpSpPr>
            <a:xfrm>
              <a:off x="1175509" y="429380"/>
              <a:ext cx="1004663" cy="4879732"/>
              <a:chOff x="116219" y="0"/>
              <a:chExt cx="1004661" cy="4879731"/>
            </a:xfrm>
          </p:grpSpPr>
          <p:sp>
            <p:nvSpPr>
              <p:cNvPr id="1216" name="Line"/>
              <p:cNvSpPr/>
              <p:nvPr/>
            </p:nvSpPr>
            <p:spPr>
              <a:xfrm flipV="1"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17" name="Line"/>
              <p:cNvSpPr/>
              <p:nvPr/>
            </p:nvSpPr>
            <p:spPr>
              <a:xfrm flipV="1">
                <a:off x="135702" y="1685059"/>
                <a:ext cx="985180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18" name="Line"/>
              <p:cNvSpPr/>
              <p:nvPr/>
            </p:nvSpPr>
            <p:spPr>
              <a:xfrm>
                <a:off x="133543" y="3265917"/>
                <a:ext cx="968275" cy="161381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19" name="Line"/>
              <p:cNvSpPr/>
              <p:nvPr/>
            </p:nvSpPr>
            <p:spPr>
              <a:xfrm flipV="1">
                <a:off x="135702" y="315"/>
                <a:ext cx="983721" cy="168474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0" name="Line"/>
              <p:cNvSpPr/>
              <p:nvPr/>
            </p:nvSpPr>
            <p:spPr>
              <a:xfrm>
                <a:off x="135701" y="0"/>
                <a:ext cx="982561" cy="0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1" name="Line"/>
              <p:cNvSpPr/>
              <p:nvPr/>
            </p:nvSpPr>
            <p:spPr>
              <a:xfrm>
                <a:off x="116219" y="3249732"/>
                <a:ext cx="1002042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2" name="Line"/>
              <p:cNvSpPr/>
              <p:nvPr/>
            </p:nvSpPr>
            <p:spPr>
              <a:xfrm>
                <a:off x="135701" y="1690225"/>
                <a:ext cx="982561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3" name="Line"/>
              <p:cNvSpPr/>
              <p:nvPr/>
            </p:nvSpPr>
            <p:spPr>
              <a:xfrm>
                <a:off x="144093" y="4874598"/>
                <a:ext cx="976788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4" name="Line"/>
              <p:cNvSpPr/>
              <p:nvPr/>
            </p:nvSpPr>
            <p:spPr>
              <a:xfrm flipV="1">
                <a:off x="145553" y="3247074"/>
                <a:ext cx="965477" cy="1628959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5" name="Line"/>
              <p:cNvSpPr/>
              <p:nvPr/>
            </p:nvSpPr>
            <p:spPr>
              <a:xfrm flipV="1">
                <a:off x="134257" y="1685059"/>
                <a:ext cx="975329" cy="3190974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6" name="Line"/>
              <p:cNvSpPr/>
              <p:nvPr/>
            </p:nvSpPr>
            <p:spPr>
              <a:xfrm flipV="1">
                <a:off x="124233" y="314"/>
                <a:ext cx="986797" cy="4875719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7" name="Line"/>
              <p:cNvSpPr/>
              <p:nvPr/>
            </p:nvSpPr>
            <p:spPr>
              <a:xfrm>
                <a:off x="135701" y="1685059"/>
                <a:ext cx="985181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8" name="Line"/>
              <p:cNvSpPr/>
              <p:nvPr/>
            </p:nvSpPr>
            <p:spPr>
              <a:xfrm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29" name="Line"/>
              <p:cNvSpPr/>
              <p:nvPr/>
            </p:nvSpPr>
            <p:spPr>
              <a:xfrm>
                <a:off x="135659" y="1685059"/>
                <a:ext cx="985179" cy="3190974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30" name="Line"/>
              <p:cNvSpPr/>
              <p:nvPr/>
            </p:nvSpPr>
            <p:spPr>
              <a:xfrm>
                <a:off x="135701" y="315"/>
                <a:ext cx="985181" cy="4875718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31" name="Line"/>
              <p:cNvSpPr/>
              <p:nvPr/>
            </p:nvSpPr>
            <p:spPr>
              <a:xfrm>
                <a:off x="135701" y="314"/>
                <a:ext cx="985180" cy="1684746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1249" name="Group"/>
            <p:cNvGrpSpPr/>
            <p:nvPr/>
          </p:nvGrpSpPr>
          <p:grpSpPr>
            <a:xfrm>
              <a:off x="3398009" y="429380"/>
              <a:ext cx="1004663" cy="4879732"/>
              <a:chOff x="116219" y="0"/>
              <a:chExt cx="1004661" cy="4879731"/>
            </a:xfrm>
          </p:grpSpPr>
          <p:sp>
            <p:nvSpPr>
              <p:cNvPr id="1233" name="Line"/>
              <p:cNvSpPr/>
              <p:nvPr/>
            </p:nvSpPr>
            <p:spPr>
              <a:xfrm flipV="1"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34" name="Line"/>
              <p:cNvSpPr/>
              <p:nvPr/>
            </p:nvSpPr>
            <p:spPr>
              <a:xfrm flipV="1">
                <a:off x="135702" y="1685059"/>
                <a:ext cx="985180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35" name="Line"/>
              <p:cNvSpPr/>
              <p:nvPr/>
            </p:nvSpPr>
            <p:spPr>
              <a:xfrm>
                <a:off x="133543" y="3265917"/>
                <a:ext cx="968275" cy="161381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36" name="Line"/>
              <p:cNvSpPr/>
              <p:nvPr/>
            </p:nvSpPr>
            <p:spPr>
              <a:xfrm>
                <a:off x="135701" y="0"/>
                <a:ext cx="982561" cy="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37" name="Line"/>
              <p:cNvSpPr/>
              <p:nvPr/>
            </p:nvSpPr>
            <p:spPr>
              <a:xfrm>
                <a:off x="116219" y="3249732"/>
                <a:ext cx="1002042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38" name="Line"/>
              <p:cNvSpPr/>
              <p:nvPr/>
            </p:nvSpPr>
            <p:spPr>
              <a:xfrm>
                <a:off x="144093" y="4874598"/>
                <a:ext cx="976788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39" name="Line"/>
              <p:cNvSpPr/>
              <p:nvPr/>
            </p:nvSpPr>
            <p:spPr>
              <a:xfrm flipV="1">
                <a:off x="145553" y="3247074"/>
                <a:ext cx="965477" cy="1628959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0" name="Line"/>
              <p:cNvSpPr/>
              <p:nvPr/>
            </p:nvSpPr>
            <p:spPr>
              <a:xfrm flipV="1">
                <a:off x="134257" y="1685059"/>
                <a:ext cx="975329" cy="3190974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1" name="Line"/>
              <p:cNvSpPr/>
              <p:nvPr/>
            </p:nvSpPr>
            <p:spPr>
              <a:xfrm flipV="1">
                <a:off x="124233" y="314"/>
                <a:ext cx="986797" cy="4875719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2" name="Line"/>
              <p:cNvSpPr/>
              <p:nvPr/>
            </p:nvSpPr>
            <p:spPr>
              <a:xfrm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3" name="Line"/>
              <p:cNvSpPr/>
              <p:nvPr/>
            </p:nvSpPr>
            <p:spPr>
              <a:xfrm>
                <a:off x="135701" y="315"/>
                <a:ext cx="985181" cy="4875718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4" name="Line"/>
              <p:cNvSpPr/>
              <p:nvPr/>
            </p:nvSpPr>
            <p:spPr>
              <a:xfrm>
                <a:off x="135701" y="314"/>
                <a:ext cx="985180" cy="168474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5" name="Line"/>
              <p:cNvSpPr/>
              <p:nvPr/>
            </p:nvSpPr>
            <p:spPr>
              <a:xfrm flipV="1">
                <a:off x="135702" y="315"/>
                <a:ext cx="983721" cy="1684745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6" name="Line"/>
              <p:cNvSpPr/>
              <p:nvPr/>
            </p:nvSpPr>
            <p:spPr>
              <a:xfrm>
                <a:off x="135701" y="1690225"/>
                <a:ext cx="982561" cy="1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7" name="Line"/>
              <p:cNvSpPr/>
              <p:nvPr/>
            </p:nvSpPr>
            <p:spPr>
              <a:xfrm>
                <a:off x="135701" y="1685059"/>
                <a:ext cx="985181" cy="1562016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8" name="Line"/>
              <p:cNvSpPr/>
              <p:nvPr/>
            </p:nvSpPr>
            <p:spPr>
              <a:xfrm>
                <a:off x="135659" y="1685059"/>
                <a:ext cx="985179" cy="3190974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1266" name="Group"/>
            <p:cNvGrpSpPr/>
            <p:nvPr/>
          </p:nvGrpSpPr>
          <p:grpSpPr>
            <a:xfrm>
              <a:off x="5620509" y="429380"/>
              <a:ext cx="1004663" cy="4879732"/>
              <a:chOff x="116219" y="0"/>
              <a:chExt cx="1004661" cy="4879731"/>
            </a:xfrm>
          </p:grpSpPr>
          <p:sp>
            <p:nvSpPr>
              <p:cNvPr id="1250" name="Line"/>
              <p:cNvSpPr/>
              <p:nvPr/>
            </p:nvSpPr>
            <p:spPr>
              <a:xfrm flipV="1"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1" name="Line"/>
              <p:cNvSpPr/>
              <p:nvPr/>
            </p:nvSpPr>
            <p:spPr>
              <a:xfrm flipV="1">
                <a:off x="135702" y="1685059"/>
                <a:ext cx="985180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2" name="Line"/>
              <p:cNvSpPr/>
              <p:nvPr/>
            </p:nvSpPr>
            <p:spPr>
              <a:xfrm>
                <a:off x="133543" y="3265917"/>
                <a:ext cx="968275" cy="161381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3" name="Line"/>
              <p:cNvSpPr/>
              <p:nvPr/>
            </p:nvSpPr>
            <p:spPr>
              <a:xfrm flipV="1">
                <a:off x="135702" y="315"/>
                <a:ext cx="983721" cy="168474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4" name="Line"/>
              <p:cNvSpPr/>
              <p:nvPr/>
            </p:nvSpPr>
            <p:spPr>
              <a:xfrm>
                <a:off x="135701" y="0"/>
                <a:ext cx="982561" cy="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5" name="Line"/>
              <p:cNvSpPr/>
              <p:nvPr/>
            </p:nvSpPr>
            <p:spPr>
              <a:xfrm>
                <a:off x="116219" y="3249732"/>
                <a:ext cx="1002042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6" name="Line"/>
              <p:cNvSpPr/>
              <p:nvPr/>
            </p:nvSpPr>
            <p:spPr>
              <a:xfrm>
                <a:off x="135701" y="1690225"/>
                <a:ext cx="982561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7" name="Line"/>
              <p:cNvSpPr/>
              <p:nvPr/>
            </p:nvSpPr>
            <p:spPr>
              <a:xfrm>
                <a:off x="135701" y="1685059"/>
                <a:ext cx="985181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8" name="Line"/>
              <p:cNvSpPr/>
              <p:nvPr/>
            </p:nvSpPr>
            <p:spPr>
              <a:xfrm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9" name="Line"/>
              <p:cNvSpPr/>
              <p:nvPr/>
            </p:nvSpPr>
            <p:spPr>
              <a:xfrm>
                <a:off x="135659" y="1685059"/>
                <a:ext cx="985179" cy="3190974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60" name="Line"/>
              <p:cNvSpPr/>
              <p:nvPr/>
            </p:nvSpPr>
            <p:spPr>
              <a:xfrm>
                <a:off x="135701" y="315"/>
                <a:ext cx="985181" cy="4875718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61" name="Line"/>
              <p:cNvSpPr/>
              <p:nvPr/>
            </p:nvSpPr>
            <p:spPr>
              <a:xfrm>
                <a:off x="135701" y="314"/>
                <a:ext cx="985180" cy="168474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62" name="Line"/>
              <p:cNvSpPr/>
              <p:nvPr/>
            </p:nvSpPr>
            <p:spPr>
              <a:xfrm flipV="1">
                <a:off x="124233" y="314"/>
                <a:ext cx="986797" cy="4875719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63" name="Line"/>
              <p:cNvSpPr/>
              <p:nvPr/>
            </p:nvSpPr>
            <p:spPr>
              <a:xfrm>
                <a:off x="144093" y="4874598"/>
                <a:ext cx="976788" cy="1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64" name="Line"/>
              <p:cNvSpPr/>
              <p:nvPr/>
            </p:nvSpPr>
            <p:spPr>
              <a:xfrm flipV="1">
                <a:off x="145553" y="3247074"/>
                <a:ext cx="965477" cy="1628959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65" name="Line"/>
              <p:cNvSpPr/>
              <p:nvPr/>
            </p:nvSpPr>
            <p:spPr>
              <a:xfrm flipV="1">
                <a:off x="134257" y="1685059"/>
                <a:ext cx="975329" cy="3190974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1270" name="O(K x K x n )"/>
          <p:cNvSpPr txBox="1"/>
          <p:nvPr/>
        </p:nvSpPr>
        <p:spPr>
          <a:xfrm>
            <a:off x="17958416" y="7921995"/>
            <a:ext cx="328150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O(K x K x n )</a:t>
            </a:r>
          </a:p>
        </p:txBody>
      </p:sp>
      <p:sp>
        <p:nvSpPr>
          <p:cNvPr id="12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54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Equation">
                <a:extLst>
                  <a:ext uri="{FF2B5EF4-FFF2-40B4-BE49-F238E27FC236}">
                    <a16:creationId xmlns:a16="http://schemas.microsoft.com/office/drawing/2014/main" id="{022D7819-DEF6-E119-8A27-17944444E570}"/>
                  </a:ext>
                </a:extLst>
              </p:cNvPr>
              <p:cNvSpPr txBox="1"/>
              <p:nvPr/>
            </p:nvSpPr>
            <p:spPr>
              <a:xfrm>
                <a:off x="4182706" y="10983398"/>
                <a:ext cx="17262931" cy="95551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5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begChr m:val="["/>
                          <m:endChr m:val="]"/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begChr m:val="["/>
                          <m:endChr m:val="]"/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ar-AE"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ar-AE"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𝑒𝑟𝑒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ar-AE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sz="4500" dirty="0"/>
              </a:p>
            </p:txBody>
          </p:sp>
        </mc:Choice>
        <mc:Fallback xmlns="">
          <p:sp>
            <p:nvSpPr>
              <p:cNvPr id="2" name="Equation">
                <a:extLst>
                  <a:ext uri="{FF2B5EF4-FFF2-40B4-BE49-F238E27FC236}">
                    <a16:creationId xmlns:a16="http://schemas.microsoft.com/office/drawing/2014/main" id="{022D7819-DEF6-E119-8A27-17944444E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706" y="10983398"/>
                <a:ext cx="17262931" cy="9555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">
            <a:extLst>
              <a:ext uri="{FF2B5EF4-FFF2-40B4-BE49-F238E27FC236}">
                <a16:creationId xmlns:a16="http://schemas.microsoft.com/office/drawing/2014/main" id="{0A5A6CE5-8CB1-F981-CEA1-ACE3D6D4611A}"/>
              </a:ext>
            </a:extLst>
          </p:cNvPr>
          <p:cNvSpPr/>
          <p:nvPr/>
        </p:nvSpPr>
        <p:spPr>
          <a:xfrm>
            <a:off x="4182706" y="10596810"/>
            <a:ext cx="17262930" cy="1510233"/>
          </a:xfrm>
          <a:prstGeom prst="rect">
            <a:avLst/>
          </a:prstGeom>
          <a:solidFill>
            <a:schemeClr val="accent1">
              <a:lumOff val="16847"/>
              <a:alpha val="22271"/>
            </a:schemeClr>
          </a:solidFill>
          <a:ln w="25400">
            <a:solidFill>
              <a:schemeClr val="accent1">
                <a:hueOff val="114395"/>
                <a:lumOff val="-24975"/>
                <a:alpha val="2227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0764EE3-0C2D-43E1-52EC-FA5756523F34}"/>
              </a:ext>
            </a:extLst>
          </p:cNvPr>
          <p:cNvGrpSpPr/>
          <p:nvPr/>
        </p:nvGrpSpPr>
        <p:grpSpPr>
          <a:xfrm>
            <a:off x="11546724" y="8322304"/>
            <a:ext cx="6727680" cy="1227240"/>
            <a:chOff x="11546724" y="8322304"/>
            <a:chExt cx="6727680" cy="122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46F210B-22A0-9945-092B-3C5E6857CC72}"/>
                    </a:ext>
                  </a:extLst>
                </p14:cNvPr>
                <p14:cNvContentPartPr/>
                <p14:nvPr/>
              </p14:nvContentPartPr>
              <p14:xfrm>
                <a:off x="11546724" y="8322304"/>
                <a:ext cx="1709280" cy="406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46F210B-22A0-9945-092B-3C5E6857CC7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538084" y="8313664"/>
                  <a:ext cx="172692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8986A1C-0A64-C835-BDDD-BC0B4E2157C0}"/>
                    </a:ext>
                  </a:extLst>
                </p14:cNvPr>
                <p14:cNvContentPartPr/>
                <p14:nvPr/>
              </p14:nvContentPartPr>
              <p14:xfrm>
                <a:off x="13035324" y="8867344"/>
                <a:ext cx="3008520" cy="2156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8986A1C-0A64-C835-BDDD-BC0B4E2157C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026684" y="8858704"/>
                  <a:ext cx="30261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BD846BB-61C5-3515-7DA7-F499504AECA2}"/>
                    </a:ext>
                  </a:extLst>
                </p14:cNvPr>
                <p14:cNvContentPartPr/>
                <p14:nvPr/>
              </p14:nvContentPartPr>
              <p14:xfrm>
                <a:off x="16502124" y="8761144"/>
                <a:ext cx="363960" cy="347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BD846BB-61C5-3515-7DA7-F499504AECA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6493484" y="8752144"/>
                  <a:ext cx="38160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9A37046-28EA-B5D5-0633-969A9CE054D9}"/>
                    </a:ext>
                  </a:extLst>
                </p14:cNvPr>
                <p14:cNvContentPartPr/>
                <p14:nvPr/>
              </p14:nvContentPartPr>
              <p14:xfrm>
                <a:off x="16677084" y="8824864"/>
                <a:ext cx="79920" cy="362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9A37046-28EA-B5D5-0633-969A9CE054D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668084" y="8815864"/>
                  <a:ext cx="9756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F0870BC-5E20-DB3D-4F9A-CBD0949D74ED}"/>
                    </a:ext>
                  </a:extLst>
                </p14:cNvPr>
                <p14:cNvContentPartPr/>
                <p14:nvPr/>
              </p14:nvContentPartPr>
              <p14:xfrm>
                <a:off x="17075604" y="8846104"/>
                <a:ext cx="268200" cy="536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F0870BC-5E20-DB3D-4F9A-CBD0949D74E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066964" y="8837464"/>
                  <a:ext cx="285840" cy="55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00D9716-E2FF-B060-8EB2-1DF63BA14F72}"/>
                    </a:ext>
                  </a:extLst>
                </p14:cNvPr>
                <p14:cNvContentPartPr/>
                <p14:nvPr/>
              </p14:nvContentPartPr>
              <p14:xfrm>
                <a:off x="17230044" y="9024664"/>
                <a:ext cx="164880" cy="164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00D9716-E2FF-B060-8EB2-1DF63BA14F7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221404" y="9015664"/>
                  <a:ext cx="1825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1B88B78-5D2F-9CEA-DF0D-42946972C341}"/>
                    </a:ext>
                  </a:extLst>
                </p14:cNvPr>
                <p14:cNvContentPartPr/>
                <p14:nvPr/>
              </p14:nvContentPartPr>
              <p14:xfrm>
                <a:off x="17049324" y="9186304"/>
                <a:ext cx="218160" cy="231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1B88B78-5D2F-9CEA-DF0D-42946972C34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040324" y="9177664"/>
                  <a:ext cx="2358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175477E-6178-4F80-F4E8-B7F37FE7512F}"/>
                    </a:ext>
                  </a:extLst>
                </p14:cNvPr>
                <p14:cNvContentPartPr/>
                <p14:nvPr/>
              </p14:nvContentPartPr>
              <p14:xfrm>
                <a:off x="17628564" y="8909824"/>
                <a:ext cx="273600" cy="262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175477E-6178-4F80-F4E8-B7F37FE7512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7619924" y="8901184"/>
                  <a:ext cx="2912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DC5D3EC-FDF4-6F5D-0542-DC9CEFE51251}"/>
                    </a:ext>
                  </a:extLst>
                </p14:cNvPr>
                <p14:cNvContentPartPr/>
                <p14:nvPr/>
              </p14:nvContentPartPr>
              <p14:xfrm>
                <a:off x="17776524" y="8952304"/>
                <a:ext cx="22680" cy="415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DC5D3EC-FDF4-6F5D-0542-DC9CEFE5125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7767884" y="8943664"/>
                  <a:ext cx="4032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1CFA927-EE1E-C018-5FD0-5451862AF800}"/>
                    </a:ext>
                  </a:extLst>
                </p14:cNvPr>
                <p14:cNvContentPartPr/>
                <p14:nvPr/>
              </p14:nvContentPartPr>
              <p14:xfrm>
                <a:off x="16220964" y="8548384"/>
                <a:ext cx="153360" cy="748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1CFA927-EE1E-C018-5FD0-5451862AF80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6212324" y="8539744"/>
                  <a:ext cx="171000" cy="76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5065AC4-050F-2047-6F23-D396DFF371A8}"/>
                    </a:ext>
                  </a:extLst>
                </p14:cNvPr>
                <p14:cNvContentPartPr/>
                <p14:nvPr/>
              </p14:nvContentPartPr>
              <p14:xfrm>
                <a:off x="17914764" y="8697424"/>
                <a:ext cx="359640" cy="8521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5065AC4-050F-2047-6F23-D396DFF371A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7906124" y="8688424"/>
                  <a:ext cx="377280" cy="86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FC5BA66-131D-7528-E5E1-E763DF6CFEED}"/>
              </a:ext>
            </a:extLst>
          </p:cNvPr>
          <p:cNvGrpSpPr/>
          <p:nvPr/>
        </p:nvGrpSpPr>
        <p:grpSpPr>
          <a:xfrm>
            <a:off x="19100244" y="9016024"/>
            <a:ext cx="2229120" cy="1301400"/>
            <a:chOff x="19100244" y="9016024"/>
            <a:chExt cx="2229120" cy="13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6B6C789-8507-8D52-CDB6-7BD4EEDA7325}"/>
                    </a:ext>
                  </a:extLst>
                </p14:cNvPr>
                <p14:cNvContentPartPr/>
                <p14:nvPr/>
              </p14:nvContentPartPr>
              <p14:xfrm>
                <a:off x="19223364" y="9037624"/>
                <a:ext cx="87840" cy="4093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6B6C789-8507-8D52-CDB6-7BD4EEDA732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9214724" y="9028624"/>
                  <a:ext cx="10548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50D5A3C-9010-9E76-1F27-574BD86F89EE}"/>
                    </a:ext>
                  </a:extLst>
                </p14:cNvPr>
                <p14:cNvContentPartPr/>
                <p14:nvPr/>
              </p14:nvContentPartPr>
              <p14:xfrm>
                <a:off x="19100244" y="9037624"/>
                <a:ext cx="442440" cy="337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50D5A3C-9010-9E76-1F27-574BD86F89E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9091604" y="9028624"/>
                  <a:ext cx="46008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E74DBA2-DD8B-5950-6555-4CEBC48D7AE6}"/>
                    </a:ext>
                  </a:extLst>
                </p14:cNvPr>
                <p14:cNvContentPartPr/>
                <p14:nvPr/>
              </p14:nvContentPartPr>
              <p14:xfrm>
                <a:off x="19860924" y="9016024"/>
                <a:ext cx="371160" cy="5713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E74DBA2-DD8B-5950-6555-4CEBC48D7AE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9851924" y="9007024"/>
                  <a:ext cx="388800" cy="58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341F481-4032-FD9B-8AB1-6069130033FA}"/>
                    </a:ext>
                  </a:extLst>
                </p14:cNvPr>
                <p14:cNvContentPartPr/>
                <p14:nvPr/>
              </p14:nvContentPartPr>
              <p14:xfrm>
                <a:off x="19771644" y="9696784"/>
                <a:ext cx="421200" cy="252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341F481-4032-FD9B-8AB1-6069130033F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763004" y="9687784"/>
                  <a:ext cx="43884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14C90B4-0DAC-F05B-E73D-060F1B8D5EF0}"/>
                    </a:ext>
                  </a:extLst>
                </p14:cNvPr>
                <p14:cNvContentPartPr/>
                <p14:nvPr/>
              </p14:nvContentPartPr>
              <p14:xfrm>
                <a:off x="20329284" y="9940504"/>
                <a:ext cx="99720" cy="125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14C90B4-0DAC-F05B-E73D-060F1B8D5EF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320284" y="9931504"/>
                  <a:ext cx="11736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45738DE-4C4E-DF21-7B50-DA6F87CFC273}"/>
                    </a:ext>
                  </a:extLst>
                </p14:cNvPr>
                <p14:cNvContentPartPr/>
                <p14:nvPr/>
              </p14:nvContentPartPr>
              <p14:xfrm>
                <a:off x="20563284" y="9909544"/>
                <a:ext cx="171360" cy="1116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45738DE-4C4E-DF21-7B50-DA6F87CFC27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0554284" y="9900544"/>
                  <a:ext cx="1890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BCB12C4-BEBD-3D78-D178-5590F5D76486}"/>
                    </a:ext>
                  </a:extLst>
                </p14:cNvPr>
                <p14:cNvContentPartPr/>
                <p14:nvPr/>
              </p14:nvContentPartPr>
              <p14:xfrm>
                <a:off x="20759124" y="9977584"/>
                <a:ext cx="187200" cy="1648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BCB12C4-BEBD-3D78-D178-5590F5D7648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750124" y="9968944"/>
                  <a:ext cx="2048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02A586C-4959-6568-FC53-6302FFAF6337}"/>
                    </a:ext>
                  </a:extLst>
                </p14:cNvPr>
                <p14:cNvContentPartPr/>
                <p14:nvPr/>
              </p14:nvContentPartPr>
              <p14:xfrm>
                <a:off x="20905284" y="9654304"/>
                <a:ext cx="92160" cy="6076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02A586C-4959-6568-FC53-6302FFAF633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0896284" y="9645304"/>
                  <a:ext cx="109800" cy="62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0C7C841-A9F6-A3DC-F334-925ED333EA06}"/>
                    </a:ext>
                  </a:extLst>
                </p14:cNvPr>
                <p14:cNvContentPartPr/>
                <p14:nvPr/>
              </p14:nvContentPartPr>
              <p14:xfrm>
                <a:off x="21141084" y="9921064"/>
                <a:ext cx="188280" cy="396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0C7C841-A9F6-A3DC-F334-925ED333EA0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1132084" y="9912424"/>
                  <a:ext cx="205920" cy="41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023A107-E957-C4CF-D13D-A90284BBA4E2}"/>
                  </a:ext>
                </a:extLst>
              </p14:cNvPr>
              <p14:cNvContentPartPr/>
              <p14:nvPr/>
            </p14:nvContentPartPr>
            <p14:xfrm>
              <a:off x="11483004" y="2339104"/>
              <a:ext cx="102960" cy="235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023A107-E957-C4CF-D13D-A90284BBA4E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1474004" y="2330104"/>
                <a:ext cx="12060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0F1F1CE-A410-0208-484B-232DD8594361}"/>
                  </a:ext>
                </a:extLst>
              </p14:cNvPr>
              <p14:cNvContentPartPr/>
              <p14:nvPr/>
            </p14:nvContentPartPr>
            <p14:xfrm>
              <a:off x="11567964" y="2143984"/>
              <a:ext cx="1558800" cy="411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0F1F1CE-A410-0208-484B-232DD859436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1559324" y="2135344"/>
                <a:ext cx="157644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29C7D35-C241-7B2A-C2BD-A729EAE7B4DE}"/>
                  </a:ext>
                </a:extLst>
              </p14:cNvPr>
              <p14:cNvContentPartPr/>
              <p14:nvPr/>
            </p14:nvContentPartPr>
            <p14:xfrm>
              <a:off x="10483644" y="2973064"/>
              <a:ext cx="1357560" cy="892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29C7D35-C241-7B2A-C2BD-A729EAE7B4DE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0474644" y="2964424"/>
                <a:ext cx="1375200" cy="10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3B6368FC-68A0-77A3-1AAD-1980CBA89278}"/>
              </a:ext>
            </a:extLst>
          </p:cNvPr>
          <p:cNvGrpSpPr/>
          <p:nvPr/>
        </p:nvGrpSpPr>
        <p:grpSpPr>
          <a:xfrm>
            <a:off x="10313364" y="3351784"/>
            <a:ext cx="2071800" cy="4495320"/>
            <a:chOff x="10313364" y="3351784"/>
            <a:chExt cx="2071800" cy="449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5586148-E590-D1F7-E5AD-63D672A32FC0}"/>
                    </a:ext>
                  </a:extLst>
                </p14:cNvPr>
                <p14:cNvContentPartPr/>
                <p14:nvPr/>
              </p14:nvContentPartPr>
              <p14:xfrm>
                <a:off x="10313364" y="3351784"/>
                <a:ext cx="1154880" cy="11566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5586148-E590-D1F7-E5AD-63D672A32FC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304724" y="3342784"/>
                  <a:ext cx="1172520" cy="11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7D97F3B-59F6-D917-47DA-B0882C83978D}"/>
                    </a:ext>
                  </a:extLst>
                </p14:cNvPr>
                <p14:cNvContentPartPr/>
                <p14:nvPr/>
              </p14:nvContentPartPr>
              <p14:xfrm>
                <a:off x="10691364" y="3865504"/>
                <a:ext cx="1214640" cy="24505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7D97F3B-59F6-D917-47DA-B0882C83978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682364" y="3856864"/>
                  <a:ext cx="1232280" cy="246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F30122A-A6D6-52A9-A497-7FAF84D79984}"/>
                    </a:ext>
                  </a:extLst>
                </p14:cNvPr>
                <p14:cNvContentPartPr/>
                <p14:nvPr/>
              </p14:nvContentPartPr>
              <p14:xfrm>
                <a:off x="10653564" y="3824464"/>
                <a:ext cx="1386360" cy="3813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F30122A-A6D6-52A9-A497-7FAF84D7998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644924" y="3815464"/>
                  <a:ext cx="1404000" cy="38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98330FC-BFBF-BB95-F443-9204DBDB4384}"/>
                    </a:ext>
                  </a:extLst>
                </p14:cNvPr>
                <p14:cNvContentPartPr/>
                <p14:nvPr/>
              </p14:nvContentPartPr>
              <p14:xfrm>
                <a:off x="10781364" y="3529984"/>
                <a:ext cx="69840" cy="302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98330FC-BFBF-BB95-F443-9204DBDB438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772364" y="3520984"/>
                  <a:ext cx="874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E1A2088-9F68-9BE2-CCFD-A95322B86735}"/>
                    </a:ext>
                  </a:extLst>
                </p14:cNvPr>
                <p14:cNvContentPartPr/>
                <p14:nvPr/>
              </p14:nvContentPartPr>
              <p14:xfrm>
                <a:off x="11121564" y="3806104"/>
                <a:ext cx="57960" cy="687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E1A2088-9F68-9BE2-CCFD-A95322B8673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112564" y="3797464"/>
                  <a:ext cx="756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4192A1C-C79F-03C4-64A8-568915EC21E0}"/>
                    </a:ext>
                  </a:extLst>
                </p14:cNvPr>
                <p14:cNvContentPartPr/>
                <p14:nvPr/>
              </p14:nvContentPartPr>
              <p14:xfrm>
                <a:off x="11312724" y="3933904"/>
                <a:ext cx="324000" cy="270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4192A1C-C79F-03C4-64A8-568915EC21E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304084" y="3924904"/>
                  <a:ext cx="34164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C541CA5-6D10-99A1-32C3-9BF0730C4865}"/>
                    </a:ext>
                  </a:extLst>
                </p14:cNvPr>
                <p14:cNvContentPartPr/>
                <p14:nvPr/>
              </p14:nvContentPartPr>
              <p14:xfrm>
                <a:off x="12014724" y="4422784"/>
                <a:ext cx="370440" cy="1789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C541CA5-6D10-99A1-32C3-9BF0730C486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005724" y="4414144"/>
                  <a:ext cx="38808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22EFC9B-7495-84E7-5B69-1DBEF38BB540}"/>
                    </a:ext>
                  </a:extLst>
                </p14:cNvPr>
                <p14:cNvContentPartPr/>
                <p14:nvPr/>
              </p14:nvContentPartPr>
              <p14:xfrm>
                <a:off x="10802604" y="4699264"/>
                <a:ext cx="360" cy="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22EFC9B-7495-84E7-5B69-1DBEF38BB54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793604" y="469062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425F81D-2DAA-6BE0-9A8E-E1DB47D8AC54}"/>
                    </a:ext>
                  </a:extLst>
                </p14:cNvPr>
                <p14:cNvContentPartPr/>
                <p14:nvPr/>
              </p14:nvContentPartPr>
              <p14:xfrm>
                <a:off x="10930044" y="4699264"/>
                <a:ext cx="415080" cy="3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425F81D-2DAA-6BE0-9A8E-E1DB47D8AC5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921404" y="4690624"/>
                  <a:ext cx="4327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97A8593-DF2E-F1A3-1962-AAF5B385A092}"/>
                    </a:ext>
                  </a:extLst>
                </p14:cNvPr>
                <p14:cNvContentPartPr/>
                <p14:nvPr/>
              </p14:nvContentPartPr>
              <p14:xfrm>
                <a:off x="11610444" y="4656784"/>
                <a:ext cx="290160" cy="42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97A8593-DF2E-F1A3-1962-AAF5B385A09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601804" y="4648144"/>
                  <a:ext cx="3078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4E3FC7C-B4A4-7EDA-2C17-06ED817475D4}"/>
                    </a:ext>
                  </a:extLst>
                </p14:cNvPr>
                <p14:cNvContentPartPr/>
                <p14:nvPr/>
              </p14:nvContentPartPr>
              <p14:xfrm>
                <a:off x="10653564" y="6494224"/>
                <a:ext cx="360" cy="554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4E3FC7C-B4A4-7EDA-2C17-06ED817475D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644924" y="6485584"/>
                  <a:ext cx="180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B3C7F26-931F-8111-9280-0F3A8A4DA60A}"/>
                    </a:ext>
                  </a:extLst>
                </p14:cNvPr>
                <p14:cNvContentPartPr/>
                <p14:nvPr/>
              </p14:nvContentPartPr>
              <p14:xfrm>
                <a:off x="10802604" y="5726344"/>
                <a:ext cx="498240" cy="4618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B3C7F26-931F-8111-9280-0F3A8A4DA60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793604" y="5717704"/>
                  <a:ext cx="515880" cy="47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745A420-A1E6-CE89-8FCF-E2AAC41B76D1}"/>
                    </a:ext>
                  </a:extLst>
                </p14:cNvPr>
                <p14:cNvContentPartPr/>
                <p14:nvPr/>
              </p14:nvContentPartPr>
              <p14:xfrm>
                <a:off x="11631684" y="5269144"/>
                <a:ext cx="185400" cy="1749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745A420-A1E6-CE89-8FCF-E2AAC41B76D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623044" y="5260504"/>
                  <a:ext cx="2030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C362229-3AAB-C0BE-016E-7843E02117D1}"/>
                    </a:ext>
                  </a:extLst>
                </p14:cNvPr>
                <p14:cNvContentPartPr/>
                <p14:nvPr/>
              </p14:nvContentPartPr>
              <p14:xfrm>
                <a:off x="12057204" y="5082304"/>
                <a:ext cx="8640" cy="86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C362229-3AAB-C0BE-016E-7843E02117D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2048204" y="5073304"/>
                  <a:ext cx="262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06AABDF-9ACF-6AA8-4F83-1DED8056CD8A}"/>
                    </a:ext>
                  </a:extLst>
                </p14:cNvPr>
                <p14:cNvContentPartPr/>
                <p14:nvPr/>
              </p14:nvContentPartPr>
              <p14:xfrm>
                <a:off x="10589844" y="7702384"/>
                <a:ext cx="65880" cy="1447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06AABDF-9ACF-6AA8-4F83-1DED8056CD8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581204" y="7693384"/>
                  <a:ext cx="835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CD6A5DE-150E-A38B-90C6-6177C6D8FE07}"/>
                    </a:ext>
                  </a:extLst>
                </p14:cNvPr>
                <p14:cNvContentPartPr/>
                <p14:nvPr/>
              </p14:nvContentPartPr>
              <p14:xfrm>
                <a:off x="10823844" y="6646864"/>
                <a:ext cx="368640" cy="6685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CD6A5DE-150E-A38B-90C6-6177C6D8FE0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814844" y="6637864"/>
                  <a:ext cx="386280" cy="68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AB5C0F7-08E4-D30C-9EFF-5835BB4C9523}"/>
                    </a:ext>
                  </a:extLst>
                </p14:cNvPr>
                <p14:cNvContentPartPr/>
                <p14:nvPr/>
              </p14:nvContentPartPr>
              <p14:xfrm>
                <a:off x="11333964" y="5756224"/>
                <a:ext cx="268560" cy="6019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AB5C0F7-08E4-D30C-9EFF-5835BB4C952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1325324" y="5747584"/>
                  <a:ext cx="286200" cy="61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8E83AD8-1F92-1FEC-DFD0-AE1A5B42BB6C}"/>
                    </a:ext>
                  </a:extLst>
                </p14:cNvPr>
                <p14:cNvContentPartPr/>
                <p14:nvPr/>
              </p14:nvContentPartPr>
              <p14:xfrm>
                <a:off x="11738244" y="5307664"/>
                <a:ext cx="170640" cy="2638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8E83AD8-1F92-1FEC-DFD0-AE1A5B42BB6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729244" y="5299024"/>
                  <a:ext cx="188280" cy="2815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" grpId="0" animBg="1" advAuto="0"/>
      <p:bldP spid="1270" grpId="0" animBg="1" advAuto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Beam Search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Beam Search</a:t>
            </a:r>
          </a:p>
        </p:txBody>
      </p:sp>
      <p:sp>
        <p:nvSpPr>
          <p:cNvPr id="1276" name="If K (number of states) is too large, Viterbi is too expensive!"/>
          <p:cNvSpPr txBox="1">
            <a:spLocks noGrp="1"/>
          </p:cNvSpPr>
          <p:nvPr>
            <p:ph type="body" idx="1"/>
          </p:nvPr>
        </p:nvSpPr>
        <p:spPr>
          <a:xfrm>
            <a:off x="4387453" y="3023131"/>
            <a:ext cx="15609094" cy="8840391"/>
          </a:xfrm>
          <a:prstGeom prst="rect">
            <a:avLst/>
          </a:prstGeom>
        </p:spPr>
        <p:txBody>
          <a:bodyPr anchor="t"/>
          <a:lstStyle/>
          <a:p>
            <a:r>
              <a:t>If K (number of states) is too large, Viterbi is too expensive!</a:t>
            </a:r>
          </a:p>
        </p:txBody>
      </p:sp>
      <p:grpSp>
        <p:nvGrpSpPr>
          <p:cNvPr id="1355" name="Group"/>
          <p:cNvGrpSpPr/>
          <p:nvPr/>
        </p:nvGrpSpPr>
        <p:grpSpPr>
          <a:xfrm>
            <a:off x="7236276" y="4097926"/>
            <a:ext cx="9640515" cy="7768096"/>
            <a:chOff x="0" y="-20240"/>
            <a:chExt cx="9640514" cy="7768094"/>
          </a:xfrm>
        </p:grpSpPr>
        <p:sp>
          <p:nvSpPr>
            <p:cNvPr id="1277" name="Line"/>
            <p:cNvSpPr/>
            <p:nvPr/>
          </p:nvSpPr>
          <p:spPr>
            <a:xfrm>
              <a:off x="8300325" y="543589"/>
              <a:ext cx="1340190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1282" name="Group"/>
            <p:cNvGrpSpPr/>
            <p:nvPr/>
          </p:nvGrpSpPr>
          <p:grpSpPr>
            <a:xfrm>
              <a:off x="0" y="0"/>
              <a:ext cx="1192368" cy="5778975"/>
              <a:chOff x="0" y="0"/>
              <a:chExt cx="1192367" cy="5778974"/>
            </a:xfrm>
          </p:grpSpPr>
          <p:sp>
            <p:nvSpPr>
              <p:cNvPr id="1278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279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280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281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288" name="Group"/>
            <p:cNvGrpSpPr/>
            <p:nvPr/>
          </p:nvGrpSpPr>
          <p:grpSpPr>
            <a:xfrm>
              <a:off x="0" y="6538145"/>
              <a:ext cx="9268750" cy="1209710"/>
              <a:chOff x="0" y="-4279"/>
              <a:chExt cx="9268749" cy="1209708"/>
            </a:xfrm>
          </p:grpSpPr>
          <p:sp>
            <p:nvSpPr>
              <p:cNvPr id="1283" name="The"/>
              <p:cNvSpPr/>
              <p:nvPr/>
            </p:nvSpPr>
            <p:spPr>
              <a:xfrm>
                <a:off x="0" y="13061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284" name="Line"/>
              <p:cNvSpPr/>
              <p:nvPr/>
            </p:nvSpPr>
            <p:spPr>
              <a:xfrm>
                <a:off x="8206609" y="591903"/>
                <a:ext cx="106214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85" name="cat"/>
              <p:cNvSpPr/>
              <p:nvPr/>
            </p:nvSpPr>
            <p:spPr>
              <a:xfrm>
                <a:off x="2280034" y="13061"/>
                <a:ext cx="1192369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1286" name="sat"/>
              <p:cNvSpPr/>
              <p:nvPr/>
            </p:nvSpPr>
            <p:spPr>
              <a:xfrm>
                <a:off x="4537833" y="13061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1287" name="on"/>
              <p:cNvSpPr/>
              <p:nvPr/>
            </p:nvSpPr>
            <p:spPr>
              <a:xfrm>
                <a:off x="6648408" y="-4280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grpSp>
          <p:nvGrpSpPr>
            <p:cNvPr id="1293" name="Group"/>
            <p:cNvGrpSpPr/>
            <p:nvPr/>
          </p:nvGrpSpPr>
          <p:grpSpPr>
            <a:xfrm>
              <a:off x="2220468" y="0"/>
              <a:ext cx="1192368" cy="5778975"/>
              <a:chOff x="0" y="0"/>
              <a:chExt cx="1192367" cy="5778974"/>
            </a:xfrm>
          </p:grpSpPr>
          <p:sp>
            <p:nvSpPr>
              <p:cNvPr id="1289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290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291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292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298" name="Group"/>
            <p:cNvGrpSpPr/>
            <p:nvPr/>
          </p:nvGrpSpPr>
          <p:grpSpPr>
            <a:xfrm>
              <a:off x="4440936" y="0"/>
              <a:ext cx="1192368" cy="5778975"/>
              <a:chOff x="0" y="0"/>
              <a:chExt cx="1192367" cy="5778974"/>
            </a:xfrm>
          </p:grpSpPr>
          <p:sp>
            <p:nvSpPr>
              <p:cNvPr id="1294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295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296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297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303" name="Group"/>
            <p:cNvGrpSpPr/>
            <p:nvPr/>
          </p:nvGrpSpPr>
          <p:grpSpPr>
            <a:xfrm>
              <a:off x="6661405" y="-20241"/>
              <a:ext cx="1192368" cy="5778975"/>
              <a:chOff x="0" y="0"/>
              <a:chExt cx="1192367" cy="5778974"/>
            </a:xfrm>
          </p:grpSpPr>
          <p:sp>
            <p:nvSpPr>
              <p:cNvPr id="1299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300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301" name="IN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  <p:sp>
            <p:nvSpPr>
              <p:cNvPr id="1302" name="VBD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</p:grpSp>
        <p:grpSp>
          <p:nvGrpSpPr>
            <p:cNvPr id="1320" name="Group"/>
            <p:cNvGrpSpPr/>
            <p:nvPr/>
          </p:nvGrpSpPr>
          <p:grpSpPr>
            <a:xfrm>
              <a:off x="1175509" y="429380"/>
              <a:ext cx="1004663" cy="4879732"/>
              <a:chOff x="116219" y="0"/>
              <a:chExt cx="1004661" cy="4879731"/>
            </a:xfrm>
          </p:grpSpPr>
          <p:sp>
            <p:nvSpPr>
              <p:cNvPr id="1304" name="Line"/>
              <p:cNvSpPr/>
              <p:nvPr/>
            </p:nvSpPr>
            <p:spPr>
              <a:xfrm flipV="1"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05" name="Line"/>
              <p:cNvSpPr/>
              <p:nvPr/>
            </p:nvSpPr>
            <p:spPr>
              <a:xfrm flipV="1">
                <a:off x="135702" y="1685059"/>
                <a:ext cx="985180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06" name="Line"/>
              <p:cNvSpPr/>
              <p:nvPr/>
            </p:nvSpPr>
            <p:spPr>
              <a:xfrm>
                <a:off x="133543" y="3265917"/>
                <a:ext cx="968275" cy="161381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07" name="Line"/>
              <p:cNvSpPr/>
              <p:nvPr/>
            </p:nvSpPr>
            <p:spPr>
              <a:xfrm flipV="1">
                <a:off x="135702" y="315"/>
                <a:ext cx="983721" cy="168474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08" name="Line"/>
              <p:cNvSpPr/>
              <p:nvPr/>
            </p:nvSpPr>
            <p:spPr>
              <a:xfrm>
                <a:off x="135701" y="0"/>
                <a:ext cx="982561" cy="0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09" name="Line"/>
              <p:cNvSpPr/>
              <p:nvPr/>
            </p:nvSpPr>
            <p:spPr>
              <a:xfrm>
                <a:off x="116219" y="3249732"/>
                <a:ext cx="1002042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0" name="Line"/>
              <p:cNvSpPr/>
              <p:nvPr/>
            </p:nvSpPr>
            <p:spPr>
              <a:xfrm>
                <a:off x="135701" y="1690225"/>
                <a:ext cx="982561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1" name="Line"/>
              <p:cNvSpPr/>
              <p:nvPr/>
            </p:nvSpPr>
            <p:spPr>
              <a:xfrm>
                <a:off x="144093" y="4874598"/>
                <a:ext cx="976788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2" name="Line"/>
              <p:cNvSpPr/>
              <p:nvPr/>
            </p:nvSpPr>
            <p:spPr>
              <a:xfrm flipV="1">
                <a:off x="145553" y="3247074"/>
                <a:ext cx="965477" cy="1628959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3" name="Line"/>
              <p:cNvSpPr/>
              <p:nvPr/>
            </p:nvSpPr>
            <p:spPr>
              <a:xfrm flipV="1">
                <a:off x="134257" y="1685059"/>
                <a:ext cx="975329" cy="3190974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4" name="Line"/>
              <p:cNvSpPr/>
              <p:nvPr/>
            </p:nvSpPr>
            <p:spPr>
              <a:xfrm flipV="1">
                <a:off x="124233" y="314"/>
                <a:ext cx="986797" cy="4875719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5" name="Line"/>
              <p:cNvSpPr/>
              <p:nvPr/>
            </p:nvSpPr>
            <p:spPr>
              <a:xfrm>
                <a:off x="135701" y="1685059"/>
                <a:ext cx="985181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6" name="Line"/>
              <p:cNvSpPr/>
              <p:nvPr/>
            </p:nvSpPr>
            <p:spPr>
              <a:xfrm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7" name="Line"/>
              <p:cNvSpPr/>
              <p:nvPr/>
            </p:nvSpPr>
            <p:spPr>
              <a:xfrm>
                <a:off x="135659" y="1685059"/>
                <a:ext cx="985179" cy="3190974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8" name="Line"/>
              <p:cNvSpPr/>
              <p:nvPr/>
            </p:nvSpPr>
            <p:spPr>
              <a:xfrm>
                <a:off x="135701" y="315"/>
                <a:ext cx="985181" cy="4875718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19" name="Line"/>
              <p:cNvSpPr/>
              <p:nvPr/>
            </p:nvSpPr>
            <p:spPr>
              <a:xfrm>
                <a:off x="135701" y="314"/>
                <a:ext cx="985180" cy="1684746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1337" name="Group"/>
            <p:cNvGrpSpPr/>
            <p:nvPr/>
          </p:nvGrpSpPr>
          <p:grpSpPr>
            <a:xfrm>
              <a:off x="3398009" y="429380"/>
              <a:ext cx="1004663" cy="4879732"/>
              <a:chOff x="116219" y="0"/>
              <a:chExt cx="1004661" cy="4879731"/>
            </a:xfrm>
          </p:grpSpPr>
          <p:sp>
            <p:nvSpPr>
              <p:cNvPr id="1321" name="Line"/>
              <p:cNvSpPr/>
              <p:nvPr/>
            </p:nvSpPr>
            <p:spPr>
              <a:xfrm flipV="1"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22" name="Line"/>
              <p:cNvSpPr/>
              <p:nvPr/>
            </p:nvSpPr>
            <p:spPr>
              <a:xfrm flipV="1">
                <a:off x="135702" y="1685059"/>
                <a:ext cx="985180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23" name="Line"/>
              <p:cNvSpPr/>
              <p:nvPr/>
            </p:nvSpPr>
            <p:spPr>
              <a:xfrm>
                <a:off x="133543" y="3265917"/>
                <a:ext cx="968275" cy="161381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24" name="Line"/>
              <p:cNvSpPr/>
              <p:nvPr/>
            </p:nvSpPr>
            <p:spPr>
              <a:xfrm>
                <a:off x="135701" y="0"/>
                <a:ext cx="982561" cy="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25" name="Line"/>
              <p:cNvSpPr/>
              <p:nvPr/>
            </p:nvSpPr>
            <p:spPr>
              <a:xfrm>
                <a:off x="116219" y="3249732"/>
                <a:ext cx="1002042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26" name="Line"/>
              <p:cNvSpPr/>
              <p:nvPr/>
            </p:nvSpPr>
            <p:spPr>
              <a:xfrm>
                <a:off x="144093" y="4874598"/>
                <a:ext cx="976788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27" name="Line"/>
              <p:cNvSpPr/>
              <p:nvPr/>
            </p:nvSpPr>
            <p:spPr>
              <a:xfrm flipV="1">
                <a:off x="145553" y="3247074"/>
                <a:ext cx="965477" cy="1628959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28" name="Line"/>
              <p:cNvSpPr/>
              <p:nvPr/>
            </p:nvSpPr>
            <p:spPr>
              <a:xfrm flipV="1">
                <a:off x="134257" y="1685059"/>
                <a:ext cx="975329" cy="3190974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29" name="Line"/>
              <p:cNvSpPr/>
              <p:nvPr/>
            </p:nvSpPr>
            <p:spPr>
              <a:xfrm flipV="1">
                <a:off x="124233" y="314"/>
                <a:ext cx="986797" cy="4875719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30" name="Line"/>
              <p:cNvSpPr/>
              <p:nvPr/>
            </p:nvSpPr>
            <p:spPr>
              <a:xfrm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31" name="Line"/>
              <p:cNvSpPr/>
              <p:nvPr/>
            </p:nvSpPr>
            <p:spPr>
              <a:xfrm>
                <a:off x="135701" y="315"/>
                <a:ext cx="985181" cy="4875718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32" name="Line"/>
              <p:cNvSpPr/>
              <p:nvPr/>
            </p:nvSpPr>
            <p:spPr>
              <a:xfrm>
                <a:off x="135701" y="314"/>
                <a:ext cx="985180" cy="168474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33" name="Line"/>
              <p:cNvSpPr/>
              <p:nvPr/>
            </p:nvSpPr>
            <p:spPr>
              <a:xfrm flipV="1">
                <a:off x="135702" y="315"/>
                <a:ext cx="983721" cy="1684745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34" name="Line"/>
              <p:cNvSpPr/>
              <p:nvPr/>
            </p:nvSpPr>
            <p:spPr>
              <a:xfrm>
                <a:off x="135701" y="1690225"/>
                <a:ext cx="982561" cy="1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35" name="Line"/>
              <p:cNvSpPr/>
              <p:nvPr/>
            </p:nvSpPr>
            <p:spPr>
              <a:xfrm>
                <a:off x="135701" y="1685059"/>
                <a:ext cx="985181" cy="1562016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36" name="Line"/>
              <p:cNvSpPr/>
              <p:nvPr/>
            </p:nvSpPr>
            <p:spPr>
              <a:xfrm>
                <a:off x="135659" y="1685059"/>
                <a:ext cx="985179" cy="3190974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1354" name="Group"/>
            <p:cNvGrpSpPr/>
            <p:nvPr/>
          </p:nvGrpSpPr>
          <p:grpSpPr>
            <a:xfrm>
              <a:off x="5620509" y="429380"/>
              <a:ext cx="1004663" cy="4879732"/>
              <a:chOff x="116219" y="0"/>
              <a:chExt cx="1004661" cy="4879731"/>
            </a:xfrm>
          </p:grpSpPr>
          <p:sp>
            <p:nvSpPr>
              <p:cNvPr id="1338" name="Line"/>
              <p:cNvSpPr/>
              <p:nvPr/>
            </p:nvSpPr>
            <p:spPr>
              <a:xfrm flipV="1"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39" name="Line"/>
              <p:cNvSpPr/>
              <p:nvPr/>
            </p:nvSpPr>
            <p:spPr>
              <a:xfrm flipV="1">
                <a:off x="135702" y="1685059"/>
                <a:ext cx="985180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0" name="Line"/>
              <p:cNvSpPr/>
              <p:nvPr/>
            </p:nvSpPr>
            <p:spPr>
              <a:xfrm>
                <a:off x="133543" y="3265917"/>
                <a:ext cx="968275" cy="161381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1" name="Line"/>
              <p:cNvSpPr/>
              <p:nvPr/>
            </p:nvSpPr>
            <p:spPr>
              <a:xfrm flipV="1">
                <a:off x="135702" y="315"/>
                <a:ext cx="983721" cy="1684745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2" name="Line"/>
              <p:cNvSpPr/>
              <p:nvPr/>
            </p:nvSpPr>
            <p:spPr>
              <a:xfrm>
                <a:off x="135701" y="0"/>
                <a:ext cx="982561" cy="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3" name="Line"/>
              <p:cNvSpPr/>
              <p:nvPr/>
            </p:nvSpPr>
            <p:spPr>
              <a:xfrm>
                <a:off x="116219" y="3249732"/>
                <a:ext cx="1002042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4" name="Line"/>
              <p:cNvSpPr/>
              <p:nvPr/>
            </p:nvSpPr>
            <p:spPr>
              <a:xfrm>
                <a:off x="135701" y="1690225"/>
                <a:ext cx="982561" cy="1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5" name="Line"/>
              <p:cNvSpPr/>
              <p:nvPr/>
            </p:nvSpPr>
            <p:spPr>
              <a:xfrm>
                <a:off x="135701" y="1685059"/>
                <a:ext cx="985181" cy="156201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6" name="Line"/>
              <p:cNvSpPr/>
              <p:nvPr/>
            </p:nvSpPr>
            <p:spPr>
              <a:xfrm>
                <a:off x="135701" y="315"/>
                <a:ext cx="985180" cy="3246760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7" name="Line"/>
              <p:cNvSpPr/>
              <p:nvPr/>
            </p:nvSpPr>
            <p:spPr>
              <a:xfrm>
                <a:off x="135659" y="1685059"/>
                <a:ext cx="985179" cy="3190974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8" name="Line"/>
              <p:cNvSpPr/>
              <p:nvPr/>
            </p:nvSpPr>
            <p:spPr>
              <a:xfrm>
                <a:off x="135701" y="315"/>
                <a:ext cx="985181" cy="4875718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9" name="Line"/>
              <p:cNvSpPr/>
              <p:nvPr/>
            </p:nvSpPr>
            <p:spPr>
              <a:xfrm>
                <a:off x="135701" y="314"/>
                <a:ext cx="985180" cy="1684746"/>
              </a:xfrm>
              <a:prstGeom prst="line">
                <a:avLst/>
              </a:prstGeom>
              <a:noFill/>
              <a:ln w="38100" cap="flat">
                <a:solidFill>
                  <a:srgbClr val="D6D5D5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50" name="Line"/>
              <p:cNvSpPr/>
              <p:nvPr/>
            </p:nvSpPr>
            <p:spPr>
              <a:xfrm flipV="1">
                <a:off x="124233" y="314"/>
                <a:ext cx="986797" cy="4875719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51" name="Line"/>
              <p:cNvSpPr/>
              <p:nvPr/>
            </p:nvSpPr>
            <p:spPr>
              <a:xfrm>
                <a:off x="144093" y="4874598"/>
                <a:ext cx="976788" cy="1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52" name="Line"/>
              <p:cNvSpPr/>
              <p:nvPr/>
            </p:nvSpPr>
            <p:spPr>
              <a:xfrm flipV="1">
                <a:off x="145553" y="3247074"/>
                <a:ext cx="965477" cy="1628959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53" name="Line"/>
              <p:cNvSpPr/>
              <p:nvPr/>
            </p:nvSpPr>
            <p:spPr>
              <a:xfrm flipV="1">
                <a:off x="134257" y="1685059"/>
                <a:ext cx="975329" cy="3190974"/>
              </a:xfrm>
              <a:prstGeom prst="line">
                <a:avLst/>
              </a:prstGeom>
              <a:noFill/>
              <a:ln w="38100" cap="flat">
                <a:solidFill>
                  <a:srgbClr val="5E5E5E"/>
                </a:solidFill>
                <a:prstDash val="solid"/>
                <a:miter lim="400000"/>
                <a:tailEnd type="arrow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13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55</a:t>
            </a:fld>
            <a:endParaRPr/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Beam Search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Beam Search</a:t>
            </a:r>
          </a:p>
        </p:txBody>
      </p:sp>
      <p:sp>
        <p:nvSpPr>
          <p:cNvPr id="1359" name="Line"/>
          <p:cNvSpPr/>
          <p:nvPr/>
        </p:nvSpPr>
        <p:spPr>
          <a:xfrm>
            <a:off x="16131463" y="5322385"/>
            <a:ext cx="1340189" cy="1"/>
          </a:xfrm>
          <a:prstGeom prst="line">
            <a:avLst/>
          </a:prstGeom>
          <a:ln w="508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1386" name="Group"/>
          <p:cNvGrpSpPr/>
          <p:nvPr/>
        </p:nvGrpSpPr>
        <p:grpSpPr>
          <a:xfrm>
            <a:off x="7831136" y="4778796"/>
            <a:ext cx="9314691" cy="7242521"/>
            <a:chOff x="0" y="0"/>
            <a:chExt cx="9314689" cy="7242520"/>
          </a:xfrm>
        </p:grpSpPr>
        <p:grpSp>
          <p:nvGrpSpPr>
            <p:cNvPr id="1364" name="Group"/>
            <p:cNvGrpSpPr/>
            <p:nvPr/>
          </p:nvGrpSpPr>
          <p:grpSpPr>
            <a:xfrm>
              <a:off x="0" y="0"/>
              <a:ext cx="1192368" cy="5778975"/>
              <a:chOff x="0" y="0"/>
              <a:chExt cx="1192367" cy="5778974"/>
            </a:xfrm>
          </p:grpSpPr>
          <p:sp>
            <p:nvSpPr>
              <p:cNvPr id="1360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361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362" name="VBD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363" name="IN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  <p:grpSp>
          <p:nvGrpSpPr>
            <p:cNvPr id="1370" name="Group"/>
            <p:cNvGrpSpPr/>
            <p:nvPr/>
          </p:nvGrpSpPr>
          <p:grpSpPr>
            <a:xfrm>
              <a:off x="45939" y="6037092"/>
              <a:ext cx="9268751" cy="1205429"/>
              <a:chOff x="0" y="0"/>
              <a:chExt cx="9268749" cy="1205428"/>
            </a:xfrm>
          </p:grpSpPr>
          <p:sp>
            <p:nvSpPr>
              <p:cNvPr id="1365" name="The"/>
              <p:cNvSpPr/>
              <p:nvPr/>
            </p:nvSpPr>
            <p:spPr>
              <a:xfrm>
                <a:off x="0" y="13061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366" name="Line"/>
              <p:cNvSpPr/>
              <p:nvPr/>
            </p:nvSpPr>
            <p:spPr>
              <a:xfrm>
                <a:off x="8206609" y="591903"/>
                <a:ext cx="106214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67" name="cat"/>
              <p:cNvSpPr/>
              <p:nvPr/>
            </p:nvSpPr>
            <p:spPr>
              <a:xfrm>
                <a:off x="2280034" y="13061"/>
                <a:ext cx="1192369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1368" name="sat"/>
              <p:cNvSpPr/>
              <p:nvPr/>
            </p:nvSpPr>
            <p:spPr>
              <a:xfrm>
                <a:off x="4537833" y="13061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1369" name="on"/>
              <p:cNvSpPr/>
              <p:nvPr/>
            </p:nvSpPr>
            <p:spPr>
              <a:xfrm>
                <a:off x="6919341" y="0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grpSp>
          <p:nvGrpSpPr>
            <p:cNvPr id="1375" name="Group"/>
            <p:cNvGrpSpPr/>
            <p:nvPr/>
          </p:nvGrpSpPr>
          <p:grpSpPr>
            <a:xfrm>
              <a:off x="2220468" y="0"/>
              <a:ext cx="1192368" cy="5778975"/>
              <a:chOff x="0" y="0"/>
              <a:chExt cx="1192367" cy="5778974"/>
            </a:xfrm>
          </p:grpSpPr>
          <p:sp>
            <p:nvSpPr>
              <p:cNvPr id="1371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372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373" name="VBD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374" name="IN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  <p:grpSp>
          <p:nvGrpSpPr>
            <p:cNvPr id="1380" name="Group"/>
            <p:cNvGrpSpPr/>
            <p:nvPr/>
          </p:nvGrpSpPr>
          <p:grpSpPr>
            <a:xfrm>
              <a:off x="4440936" y="0"/>
              <a:ext cx="1192368" cy="5778975"/>
              <a:chOff x="0" y="0"/>
              <a:chExt cx="1192367" cy="5778974"/>
            </a:xfrm>
          </p:grpSpPr>
          <p:sp>
            <p:nvSpPr>
              <p:cNvPr id="1376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377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378" name="VBD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379" name="IN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  <p:grpSp>
          <p:nvGrpSpPr>
            <p:cNvPr id="1385" name="Group"/>
            <p:cNvGrpSpPr/>
            <p:nvPr/>
          </p:nvGrpSpPr>
          <p:grpSpPr>
            <a:xfrm>
              <a:off x="6839750" y="0"/>
              <a:ext cx="1192368" cy="5778975"/>
              <a:chOff x="0" y="0"/>
              <a:chExt cx="1192367" cy="5778974"/>
            </a:xfrm>
          </p:grpSpPr>
          <p:sp>
            <p:nvSpPr>
              <p:cNvPr id="1381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382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383" name="VBD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384" name="IN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</p:grpSp>
      <p:grpSp>
        <p:nvGrpSpPr>
          <p:cNvPr id="1395" name="Drawing"/>
          <p:cNvGrpSpPr/>
          <p:nvPr/>
        </p:nvGrpSpPr>
        <p:grpSpPr>
          <a:xfrm>
            <a:off x="9066056" y="5217223"/>
            <a:ext cx="5397875" cy="1845954"/>
            <a:chOff x="-22076" y="-157681"/>
            <a:chExt cx="5397874" cy="1845952"/>
          </a:xfrm>
        </p:grpSpPr>
        <p:sp>
          <p:nvSpPr>
            <p:cNvPr id="1387" name="Line"/>
            <p:cNvSpPr/>
            <p:nvPr/>
          </p:nvSpPr>
          <p:spPr>
            <a:xfrm>
              <a:off x="892" y="-22970"/>
              <a:ext cx="712062" cy="22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065" y="18000"/>
                    <a:pt x="8129" y="14400"/>
                    <a:pt x="11729" y="10800"/>
                  </a:cubicBezTo>
                  <a:cubicBezTo>
                    <a:pt x="15329" y="7200"/>
                    <a:pt x="18465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88" name="Line"/>
            <p:cNvSpPr/>
            <p:nvPr/>
          </p:nvSpPr>
          <p:spPr>
            <a:xfrm>
              <a:off x="598104" y="-153491"/>
              <a:ext cx="174550" cy="302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1355" extrusionOk="0">
                  <a:moveTo>
                    <a:pt x="0" y="2725"/>
                  </a:moveTo>
                  <a:cubicBezTo>
                    <a:pt x="1838" y="1645"/>
                    <a:pt x="3677" y="565"/>
                    <a:pt x="5745" y="160"/>
                  </a:cubicBezTo>
                  <a:cubicBezTo>
                    <a:pt x="7813" y="-245"/>
                    <a:pt x="10111" y="25"/>
                    <a:pt x="12868" y="2050"/>
                  </a:cubicBezTo>
                  <a:cubicBezTo>
                    <a:pt x="15626" y="4075"/>
                    <a:pt x="18843" y="7855"/>
                    <a:pt x="20221" y="10420"/>
                  </a:cubicBezTo>
                  <a:cubicBezTo>
                    <a:pt x="21600" y="12985"/>
                    <a:pt x="21140" y="14335"/>
                    <a:pt x="17923" y="15955"/>
                  </a:cubicBezTo>
                  <a:cubicBezTo>
                    <a:pt x="14706" y="17575"/>
                    <a:pt x="8732" y="19465"/>
                    <a:pt x="2757" y="21355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89" name="Line"/>
            <p:cNvSpPr/>
            <p:nvPr/>
          </p:nvSpPr>
          <p:spPr>
            <a:xfrm>
              <a:off x="2297860" y="-11485"/>
              <a:ext cx="574243" cy="22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608" y="18000"/>
                    <a:pt x="9216" y="14400"/>
                    <a:pt x="12816" y="10800"/>
                  </a:cubicBezTo>
                  <a:cubicBezTo>
                    <a:pt x="16416" y="7200"/>
                    <a:pt x="19008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90" name="Line"/>
            <p:cNvSpPr/>
            <p:nvPr/>
          </p:nvSpPr>
          <p:spPr>
            <a:xfrm>
              <a:off x="2826163" y="-147600"/>
              <a:ext cx="163893" cy="331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1489" extrusionOk="0">
                  <a:moveTo>
                    <a:pt x="0" y="1379"/>
                  </a:moveTo>
                  <a:cubicBezTo>
                    <a:pt x="1964" y="634"/>
                    <a:pt x="3927" y="-111"/>
                    <a:pt x="6136" y="13"/>
                  </a:cubicBezTo>
                  <a:cubicBezTo>
                    <a:pt x="8345" y="137"/>
                    <a:pt x="10800" y="1130"/>
                    <a:pt x="13745" y="2868"/>
                  </a:cubicBezTo>
                  <a:cubicBezTo>
                    <a:pt x="16691" y="4606"/>
                    <a:pt x="20127" y="7089"/>
                    <a:pt x="20864" y="9448"/>
                  </a:cubicBezTo>
                  <a:cubicBezTo>
                    <a:pt x="21600" y="11806"/>
                    <a:pt x="19636" y="14041"/>
                    <a:pt x="15709" y="16027"/>
                  </a:cubicBezTo>
                  <a:cubicBezTo>
                    <a:pt x="11782" y="18013"/>
                    <a:pt x="5891" y="19751"/>
                    <a:pt x="0" y="21489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91" name="Line"/>
            <p:cNvSpPr/>
            <p:nvPr/>
          </p:nvSpPr>
          <p:spPr>
            <a:xfrm>
              <a:off x="4443479" y="-22970"/>
              <a:ext cx="932320" cy="22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844" y="21600"/>
                  </a:moveTo>
                  <a:cubicBezTo>
                    <a:pt x="402" y="14400"/>
                    <a:pt x="-41" y="7200"/>
                    <a:pt x="3" y="5400"/>
                  </a:cubicBezTo>
                  <a:cubicBezTo>
                    <a:pt x="48" y="3600"/>
                    <a:pt x="579" y="7200"/>
                    <a:pt x="2703" y="9000"/>
                  </a:cubicBezTo>
                  <a:cubicBezTo>
                    <a:pt x="4828" y="10800"/>
                    <a:pt x="8546" y="10800"/>
                    <a:pt x="11777" y="10800"/>
                  </a:cubicBezTo>
                  <a:cubicBezTo>
                    <a:pt x="15008" y="10800"/>
                    <a:pt x="17752" y="10800"/>
                    <a:pt x="19302" y="9000"/>
                  </a:cubicBezTo>
                  <a:cubicBezTo>
                    <a:pt x="20851" y="7200"/>
                    <a:pt x="21205" y="3600"/>
                    <a:pt x="21559" y="0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92" name="Line"/>
            <p:cNvSpPr/>
            <p:nvPr/>
          </p:nvSpPr>
          <p:spPr>
            <a:xfrm>
              <a:off x="5272344" y="-157682"/>
              <a:ext cx="80977" cy="295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65" h="21375" extrusionOk="0">
                  <a:moveTo>
                    <a:pt x="2840" y="3098"/>
                  </a:moveTo>
                  <a:cubicBezTo>
                    <a:pt x="961" y="1713"/>
                    <a:pt x="-917" y="329"/>
                    <a:pt x="492" y="52"/>
                  </a:cubicBezTo>
                  <a:cubicBezTo>
                    <a:pt x="1900" y="-225"/>
                    <a:pt x="6596" y="606"/>
                    <a:pt x="11292" y="2406"/>
                  </a:cubicBezTo>
                  <a:cubicBezTo>
                    <a:pt x="15987" y="4206"/>
                    <a:pt x="20683" y="6975"/>
                    <a:pt x="19744" y="10298"/>
                  </a:cubicBezTo>
                  <a:cubicBezTo>
                    <a:pt x="18805" y="13621"/>
                    <a:pt x="12231" y="17498"/>
                    <a:pt x="5657" y="21375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93" name="Line"/>
            <p:cNvSpPr/>
            <p:nvPr/>
          </p:nvSpPr>
          <p:spPr>
            <a:xfrm>
              <a:off x="-22077" y="1475303"/>
              <a:ext cx="803940" cy="29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1" extrusionOk="0">
                  <a:moveTo>
                    <a:pt x="0" y="20601"/>
                  </a:moveTo>
                  <a:cubicBezTo>
                    <a:pt x="3806" y="15201"/>
                    <a:pt x="7611" y="9801"/>
                    <a:pt x="10903" y="5751"/>
                  </a:cubicBezTo>
                  <a:cubicBezTo>
                    <a:pt x="14194" y="1701"/>
                    <a:pt x="16971" y="-999"/>
                    <a:pt x="18669" y="351"/>
                  </a:cubicBezTo>
                  <a:cubicBezTo>
                    <a:pt x="20366" y="1701"/>
                    <a:pt x="20983" y="7101"/>
                    <a:pt x="21600" y="12501"/>
                  </a:cubicBezTo>
                </a:path>
              </a:pathLst>
            </a:custGeom>
            <a:noFill/>
            <a:ln w="25400" cap="rnd">
              <a:solidFill>
                <a:srgbClr val="76BB4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94" name="Line"/>
            <p:cNvSpPr/>
            <p:nvPr/>
          </p:nvSpPr>
          <p:spPr>
            <a:xfrm>
              <a:off x="621074" y="1401150"/>
              <a:ext cx="142583" cy="28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12" h="21600" extrusionOk="0">
                  <a:moveTo>
                    <a:pt x="0" y="1728"/>
                  </a:moveTo>
                  <a:cubicBezTo>
                    <a:pt x="2160" y="864"/>
                    <a:pt x="4320" y="0"/>
                    <a:pt x="7020" y="0"/>
                  </a:cubicBezTo>
                  <a:cubicBezTo>
                    <a:pt x="9720" y="0"/>
                    <a:pt x="12960" y="864"/>
                    <a:pt x="15930" y="2592"/>
                  </a:cubicBezTo>
                  <a:cubicBezTo>
                    <a:pt x="18900" y="4320"/>
                    <a:pt x="21600" y="6912"/>
                    <a:pt x="19170" y="10224"/>
                  </a:cubicBezTo>
                  <a:cubicBezTo>
                    <a:pt x="16740" y="13536"/>
                    <a:pt x="9180" y="17568"/>
                    <a:pt x="1620" y="21600"/>
                  </a:cubicBezTo>
                </a:path>
              </a:pathLst>
            </a:custGeom>
            <a:noFill/>
            <a:ln w="25400" cap="rnd">
              <a:solidFill>
                <a:srgbClr val="76BB4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1407" name="Drawing"/>
          <p:cNvGrpSpPr/>
          <p:nvPr/>
        </p:nvGrpSpPr>
        <p:grpSpPr>
          <a:xfrm>
            <a:off x="9031602" y="7083216"/>
            <a:ext cx="5507325" cy="2891831"/>
            <a:chOff x="-79500" y="-2609988"/>
            <a:chExt cx="5507324" cy="2891830"/>
          </a:xfrm>
        </p:grpSpPr>
        <p:sp>
          <p:nvSpPr>
            <p:cNvPr id="1396" name="Line"/>
            <p:cNvSpPr/>
            <p:nvPr/>
          </p:nvSpPr>
          <p:spPr>
            <a:xfrm>
              <a:off x="893" y="-11485"/>
              <a:ext cx="34455" cy="11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61FE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97" name="Line"/>
            <p:cNvSpPr/>
            <p:nvPr/>
          </p:nvSpPr>
          <p:spPr>
            <a:xfrm>
              <a:off x="-79501" y="-964727"/>
              <a:ext cx="780970" cy="1045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376" y="20176"/>
                    <a:pt x="2753" y="18752"/>
                    <a:pt x="4659" y="16892"/>
                  </a:cubicBezTo>
                  <a:cubicBezTo>
                    <a:pt x="6565" y="15033"/>
                    <a:pt x="9000" y="12738"/>
                    <a:pt x="11065" y="10563"/>
                  </a:cubicBezTo>
                  <a:cubicBezTo>
                    <a:pt x="13129" y="8387"/>
                    <a:pt x="14824" y="6330"/>
                    <a:pt x="16518" y="4589"/>
                  </a:cubicBezTo>
                  <a:cubicBezTo>
                    <a:pt x="18212" y="2848"/>
                    <a:pt x="19906" y="142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61FE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98" name="Line"/>
            <p:cNvSpPr/>
            <p:nvPr/>
          </p:nvSpPr>
          <p:spPr>
            <a:xfrm>
              <a:off x="550122" y="-1263195"/>
              <a:ext cx="439674" cy="355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362" extrusionOk="0">
                  <a:moveTo>
                    <a:pt x="2314" y="13779"/>
                  </a:moveTo>
                  <a:cubicBezTo>
                    <a:pt x="1206" y="12860"/>
                    <a:pt x="99" y="11941"/>
                    <a:pt x="6" y="11251"/>
                  </a:cubicBezTo>
                  <a:cubicBezTo>
                    <a:pt x="-86" y="10562"/>
                    <a:pt x="837" y="10102"/>
                    <a:pt x="3883" y="8379"/>
                  </a:cubicBezTo>
                  <a:cubicBezTo>
                    <a:pt x="6929" y="6656"/>
                    <a:pt x="12099" y="3668"/>
                    <a:pt x="15329" y="1945"/>
                  </a:cubicBezTo>
                  <a:cubicBezTo>
                    <a:pt x="18560" y="222"/>
                    <a:pt x="19852" y="-238"/>
                    <a:pt x="20591" y="107"/>
                  </a:cubicBezTo>
                  <a:cubicBezTo>
                    <a:pt x="21329" y="451"/>
                    <a:pt x="21514" y="1600"/>
                    <a:pt x="20499" y="4473"/>
                  </a:cubicBezTo>
                  <a:cubicBezTo>
                    <a:pt x="19483" y="7345"/>
                    <a:pt x="17268" y="11941"/>
                    <a:pt x="15883" y="15043"/>
                  </a:cubicBezTo>
                  <a:cubicBezTo>
                    <a:pt x="14499" y="18145"/>
                    <a:pt x="13945" y="19753"/>
                    <a:pt x="13391" y="21362"/>
                  </a:cubicBezTo>
                </a:path>
              </a:pathLst>
            </a:custGeom>
            <a:noFill/>
            <a:ln w="25400" cap="rnd">
              <a:solidFill>
                <a:srgbClr val="0061FE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99" name="Line"/>
            <p:cNvSpPr/>
            <p:nvPr/>
          </p:nvSpPr>
          <p:spPr>
            <a:xfrm>
              <a:off x="2114103" y="-941757"/>
              <a:ext cx="750918" cy="1171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600" extrusionOk="0">
                  <a:moveTo>
                    <a:pt x="0" y="0"/>
                  </a:moveTo>
                  <a:cubicBezTo>
                    <a:pt x="1754" y="1835"/>
                    <a:pt x="3509" y="3671"/>
                    <a:pt x="5427" y="5506"/>
                  </a:cubicBezTo>
                  <a:cubicBezTo>
                    <a:pt x="7346" y="7341"/>
                    <a:pt x="9429" y="9176"/>
                    <a:pt x="11239" y="11082"/>
                  </a:cubicBezTo>
                  <a:cubicBezTo>
                    <a:pt x="13048" y="12988"/>
                    <a:pt x="14583" y="14965"/>
                    <a:pt x="16118" y="16553"/>
                  </a:cubicBezTo>
                  <a:cubicBezTo>
                    <a:pt x="17653" y="18141"/>
                    <a:pt x="19188" y="19341"/>
                    <a:pt x="20175" y="20082"/>
                  </a:cubicBezTo>
                  <a:cubicBezTo>
                    <a:pt x="21161" y="20824"/>
                    <a:pt x="21600" y="21106"/>
                    <a:pt x="21490" y="21282"/>
                  </a:cubicBezTo>
                  <a:cubicBezTo>
                    <a:pt x="21381" y="21459"/>
                    <a:pt x="20723" y="21529"/>
                    <a:pt x="20065" y="21600"/>
                  </a:cubicBezTo>
                </a:path>
              </a:pathLst>
            </a:custGeom>
            <a:noFill/>
            <a:ln w="25400" cap="rnd">
              <a:solidFill>
                <a:srgbClr val="0061FE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00" name="Line"/>
            <p:cNvSpPr/>
            <p:nvPr/>
          </p:nvSpPr>
          <p:spPr>
            <a:xfrm>
              <a:off x="2539042" y="-80395"/>
              <a:ext cx="408222" cy="362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514" extrusionOk="0">
                  <a:moveTo>
                    <a:pt x="0" y="10232"/>
                  </a:moveTo>
                  <a:cubicBezTo>
                    <a:pt x="4037" y="13642"/>
                    <a:pt x="8075" y="17053"/>
                    <a:pt x="11002" y="18985"/>
                  </a:cubicBezTo>
                  <a:cubicBezTo>
                    <a:pt x="13929" y="20918"/>
                    <a:pt x="15746" y="21373"/>
                    <a:pt x="17159" y="21486"/>
                  </a:cubicBezTo>
                  <a:cubicBezTo>
                    <a:pt x="18572" y="21600"/>
                    <a:pt x="19581" y="21373"/>
                    <a:pt x="20288" y="20577"/>
                  </a:cubicBezTo>
                  <a:cubicBezTo>
                    <a:pt x="20994" y="19781"/>
                    <a:pt x="21398" y="18417"/>
                    <a:pt x="21499" y="14893"/>
                  </a:cubicBezTo>
                  <a:cubicBezTo>
                    <a:pt x="21600" y="11368"/>
                    <a:pt x="21398" y="5684"/>
                    <a:pt x="21196" y="0"/>
                  </a:cubicBezTo>
                </a:path>
              </a:pathLst>
            </a:custGeom>
            <a:noFill/>
            <a:ln w="25400" cap="rnd">
              <a:solidFill>
                <a:srgbClr val="0061FE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01" name="Line"/>
            <p:cNvSpPr/>
            <p:nvPr/>
          </p:nvSpPr>
          <p:spPr>
            <a:xfrm>
              <a:off x="4353647" y="-960899"/>
              <a:ext cx="941758" cy="1006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283" y="19547"/>
                    <a:pt x="4566" y="17494"/>
                    <a:pt x="6761" y="15399"/>
                  </a:cubicBezTo>
                  <a:cubicBezTo>
                    <a:pt x="8956" y="13305"/>
                    <a:pt x="11063" y="11170"/>
                    <a:pt x="13215" y="8952"/>
                  </a:cubicBezTo>
                  <a:cubicBezTo>
                    <a:pt x="15366" y="6735"/>
                    <a:pt x="17561" y="4435"/>
                    <a:pt x="18878" y="3039"/>
                  </a:cubicBezTo>
                  <a:cubicBezTo>
                    <a:pt x="20195" y="1643"/>
                    <a:pt x="20634" y="1150"/>
                    <a:pt x="20985" y="739"/>
                  </a:cubicBezTo>
                  <a:cubicBezTo>
                    <a:pt x="21337" y="329"/>
                    <a:pt x="21600" y="0"/>
                    <a:pt x="21600" y="0"/>
                  </a:cubicBezTo>
                  <a:cubicBezTo>
                    <a:pt x="21600" y="0"/>
                    <a:pt x="21337" y="329"/>
                    <a:pt x="21161" y="534"/>
                  </a:cubicBezTo>
                  <a:cubicBezTo>
                    <a:pt x="20985" y="739"/>
                    <a:pt x="20898" y="821"/>
                    <a:pt x="20810" y="903"/>
                  </a:cubicBezTo>
                </a:path>
              </a:pathLst>
            </a:custGeom>
            <a:noFill/>
            <a:ln w="25400" cap="rnd">
              <a:solidFill>
                <a:srgbClr val="0061FE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02" name="Line"/>
            <p:cNvSpPr/>
            <p:nvPr/>
          </p:nvSpPr>
          <p:spPr>
            <a:xfrm>
              <a:off x="5082772" y="-1106665"/>
              <a:ext cx="322225" cy="49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7" h="21285" extrusionOk="0">
                  <a:moveTo>
                    <a:pt x="1872" y="3612"/>
                  </a:moveTo>
                  <a:cubicBezTo>
                    <a:pt x="879" y="3121"/>
                    <a:pt x="-114" y="2630"/>
                    <a:pt x="10" y="2140"/>
                  </a:cubicBezTo>
                  <a:cubicBezTo>
                    <a:pt x="134" y="1649"/>
                    <a:pt x="1376" y="1158"/>
                    <a:pt x="4479" y="667"/>
                  </a:cubicBezTo>
                  <a:cubicBezTo>
                    <a:pt x="7583" y="176"/>
                    <a:pt x="12548" y="-315"/>
                    <a:pt x="16024" y="258"/>
                  </a:cubicBezTo>
                  <a:cubicBezTo>
                    <a:pt x="19500" y="830"/>
                    <a:pt x="21486" y="2467"/>
                    <a:pt x="20741" y="6149"/>
                  </a:cubicBezTo>
                  <a:cubicBezTo>
                    <a:pt x="19996" y="9830"/>
                    <a:pt x="16520" y="15558"/>
                    <a:pt x="13045" y="21285"/>
                  </a:cubicBezTo>
                </a:path>
              </a:pathLst>
            </a:custGeom>
            <a:noFill/>
            <a:ln w="25400" cap="rnd">
              <a:solidFill>
                <a:srgbClr val="0061FE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03" name="Line"/>
            <p:cNvSpPr/>
            <p:nvPr/>
          </p:nvSpPr>
          <p:spPr>
            <a:xfrm>
              <a:off x="2160042" y="-2466164"/>
              <a:ext cx="815425" cy="1087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9" extrusionOk="0">
                  <a:moveTo>
                    <a:pt x="0" y="394"/>
                  </a:moveTo>
                  <a:cubicBezTo>
                    <a:pt x="406" y="166"/>
                    <a:pt x="811" y="-61"/>
                    <a:pt x="1268" y="15"/>
                  </a:cubicBezTo>
                  <a:cubicBezTo>
                    <a:pt x="1724" y="91"/>
                    <a:pt x="2231" y="470"/>
                    <a:pt x="3346" y="1531"/>
                  </a:cubicBezTo>
                  <a:cubicBezTo>
                    <a:pt x="4462" y="2592"/>
                    <a:pt x="6186" y="4335"/>
                    <a:pt x="7910" y="6192"/>
                  </a:cubicBezTo>
                  <a:cubicBezTo>
                    <a:pt x="9634" y="8048"/>
                    <a:pt x="11358" y="10019"/>
                    <a:pt x="13031" y="11800"/>
                  </a:cubicBezTo>
                  <a:cubicBezTo>
                    <a:pt x="14704" y="13581"/>
                    <a:pt x="16327" y="15173"/>
                    <a:pt x="17594" y="16423"/>
                  </a:cubicBezTo>
                  <a:cubicBezTo>
                    <a:pt x="18862" y="17674"/>
                    <a:pt x="19775" y="18583"/>
                    <a:pt x="20383" y="19379"/>
                  </a:cubicBezTo>
                  <a:cubicBezTo>
                    <a:pt x="20992" y="20175"/>
                    <a:pt x="21296" y="20857"/>
                    <a:pt x="21600" y="21539"/>
                  </a:cubicBezTo>
                </a:path>
              </a:pathLst>
            </a:custGeom>
            <a:noFill/>
            <a:ln w="25400" cap="rnd">
              <a:solidFill>
                <a:srgbClr val="76BB4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04" name="Line"/>
            <p:cNvSpPr/>
            <p:nvPr/>
          </p:nvSpPr>
          <p:spPr>
            <a:xfrm>
              <a:off x="2711315" y="-1745696"/>
              <a:ext cx="350598" cy="424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extrusionOk="0">
                  <a:moveTo>
                    <a:pt x="12542" y="0"/>
                  </a:moveTo>
                  <a:cubicBezTo>
                    <a:pt x="15561" y="3308"/>
                    <a:pt x="18581" y="6616"/>
                    <a:pt x="20090" y="9243"/>
                  </a:cubicBezTo>
                  <a:cubicBezTo>
                    <a:pt x="21600" y="11870"/>
                    <a:pt x="21600" y="13816"/>
                    <a:pt x="20439" y="15470"/>
                  </a:cubicBezTo>
                  <a:cubicBezTo>
                    <a:pt x="19277" y="17124"/>
                    <a:pt x="16955" y="18486"/>
                    <a:pt x="13355" y="19459"/>
                  </a:cubicBezTo>
                  <a:cubicBezTo>
                    <a:pt x="9755" y="20432"/>
                    <a:pt x="4877" y="2101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76BB4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05" name="Line"/>
            <p:cNvSpPr/>
            <p:nvPr/>
          </p:nvSpPr>
          <p:spPr>
            <a:xfrm>
              <a:off x="4353647" y="-2479023"/>
              <a:ext cx="1060434" cy="894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9" extrusionOk="0">
                  <a:moveTo>
                    <a:pt x="0" y="21559"/>
                  </a:moveTo>
                  <a:cubicBezTo>
                    <a:pt x="1326" y="20267"/>
                    <a:pt x="2651" y="18974"/>
                    <a:pt x="4211" y="17267"/>
                  </a:cubicBezTo>
                  <a:cubicBezTo>
                    <a:pt x="5770" y="15559"/>
                    <a:pt x="7564" y="13436"/>
                    <a:pt x="9435" y="11497"/>
                  </a:cubicBezTo>
                  <a:cubicBezTo>
                    <a:pt x="11307" y="9559"/>
                    <a:pt x="13256" y="7805"/>
                    <a:pt x="15167" y="6051"/>
                  </a:cubicBezTo>
                  <a:cubicBezTo>
                    <a:pt x="17077" y="4297"/>
                    <a:pt x="18949" y="2544"/>
                    <a:pt x="20079" y="1482"/>
                  </a:cubicBezTo>
                  <a:cubicBezTo>
                    <a:pt x="21210" y="421"/>
                    <a:pt x="21600" y="51"/>
                    <a:pt x="21600" y="5"/>
                  </a:cubicBezTo>
                  <a:cubicBezTo>
                    <a:pt x="21600" y="-41"/>
                    <a:pt x="21210" y="236"/>
                    <a:pt x="20937" y="467"/>
                  </a:cubicBezTo>
                  <a:cubicBezTo>
                    <a:pt x="20664" y="697"/>
                    <a:pt x="20508" y="882"/>
                    <a:pt x="20352" y="1067"/>
                  </a:cubicBezTo>
                </a:path>
              </a:pathLst>
            </a:custGeom>
            <a:noFill/>
            <a:ln w="25400" cap="rnd">
              <a:solidFill>
                <a:srgbClr val="76BB4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06" name="Line"/>
            <p:cNvSpPr/>
            <p:nvPr/>
          </p:nvSpPr>
          <p:spPr>
            <a:xfrm>
              <a:off x="5135542" y="-2609989"/>
              <a:ext cx="292282" cy="404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1351" extrusionOk="0">
                  <a:moveTo>
                    <a:pt x="8035" y="4394"/>
                  </a:moveTo>
                  <a:cubicBezTo>
                    <a:pt x="6955" y="3788"/>
                    <a:pt x="5875" y="3183"/>
                    <a:pt x="4255" y="2476"/>
                  </a:cubicBezTo>
                  <a:cubicBezTo>
                    <a:pt x="2635" y="1770"/>
                    <a:pt x="475" y="962"/>
                    <a:pt x="70" y="458"/>
                  </a:cubicBezTo>
                  <a:cubicBezTo>
                    <a:pt x="-335" y="-47"/>
                    <a:pt x="1015" y="-249"/>
                    <a:pt x="4390" y="458"/>
                  </a:cubicBezTo>
                  <a:cubicBezTo>
                    <a:pt x="7765" y="1164"/>
                    <a:pt x="13165" y="2779"/>
                    <a:pt x="16540" y="4798"/>
                  </a:cubicBezTo>
                  <a:cubicBezTo>
                    <a:pt x="19915" y="6816"/>
                    <a:pt x="21265" y="9239"/>
                    <a:pt x="20320" y="12065"/>
                  </a:cubicBezTo>
                  <a:cubicBezTo>
                    <a:pt x="19375" y="14891"/>
                    <a:pt x="16135" y="18121"/>
                    <a:pt x="12895" y="21351"/>
                  </a:cubicBezTo>
                </a:path>
              </a:pathLst>
            </a:custGeom>
            <a:noFill/>
            <a:ln w="25400" cap="rnd">
              <a:solidFill>
                <a:srgbClr val="76BB4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408" name="Many paths have very low likelihood!"/>
          <p:cNvSpPr txBox="1"/>
          <p:nvPr/>
        </p:nvSpPr>
        <p:spPr>
          <a:xfrm>
            <a:off x="7175050" y="12482242"/>
            <a:ext cx="9220429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/>
            </a:lvl1pPr>
          </a:lstStyle>
          <a:p>
            <a:r>
              <a:t>Many paths have very low likelihood!</a:t>
            </a:r>
          </a:p>
        </p:txBody>
      </p:sp>
      <p:sp>
        <p:nvSpPr>
          <p:cNvPr id="1409" name="If K (number of states) is too large, Viterbi is too expensive!"/>
          <p:cNvSpPr txBox="1">
            <a:spLocks noGrp="1"/>
          </p:cNvSpPr>
          <p:nvPr>
            <p:ph type="body" sz="quarter" idx="1"/>
          </p:nvPr>
        </p:nvSpPr>
        <p:spPr>
          <a:xfrm>
            <a:off x="4387453" y="3023131"/>
            <a:ext cx="15609094" cy="1385491"/>
          </a:xfrm>
          <a:prstGeom prst="rect">
            <a:avLst/>
          </a:prstGeom>
        </p:spPr>
        <p:txBody>
          <a:bodyPr anchor="t"/>
          <a:lstStyle/>
          <a:p>
            <a:r>
              <a:t>If K (number of states) is too large, Viterbi is too expensive!</a:t>
            </a:r>
          </a:p>
        </p:txBody>
      </p:sp>
      <p:sp>
        <p:nvSpPr>
          <p:cNvPr id="14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56</a:t>
            </a:fld>
            <a:endParaRPr/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Beam Search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Beam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13" name="If K (number of states) is too large, Viterbi is too expensive!…"/>
              <p:cNvSpPr txBox="1">
                <a:spLocks noGrp="1"/>
              </p:cNvSpPr>
              <p:nvPr>
                <p:ph type="body" idx="1"/>
              </p:nvPr>
            </p:nvSpPr>
            <p:spPr>
              <a:prstGeom prst="rect">
                <a:avLst/>
              </a:prstGeom>
            </p:spPr>
            <p:txBody>
              <a:bodyPr anchor="t"/>
              <a:lstStyle/>
              <a:p>
                <a:r>
                  <a:rPr dirty="0"/>
                  <a:t>If K (number of states) is too large, Viterbi is too expensive!</a:t>
                </a:r>
              </a:p>
              <a:p>
                <a:r>
                  <a:rPr dirty="0"/>
                  <a:t>Keep a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fixed number</a:t>
                </a:r>
                <a:r>
                  <a:rPr dirty="0"/>
                  <a:t> of hypotheses at each point</a:t>
                </a:r>
              </a:p>
              <a:p>
                <a:pPr lvl="1"/>
                <a:r>
                  <a:rPr dirty="0"/>
                  <a:t>Beam width, </a:t>
                </a:r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sz="4500" dirty="0"/>
              </a:p>
            </p:txBody>
          </p:sp>
        </mc:Choice>
        <mc:Fallback xmlns="">
          <p:sp>
            <p:nvSpPr>
              <p:cNvPr id="1413" name="If K (number of states) is too large, Viterbi is too expensive!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2461" t="-3241" r="-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57</a:t>
            </a:fld>
            <a:endParaRPr/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Beam Search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Beam Search</a:t>
            </a:r>
          </a:p>
        </p:txBody>
      </p:sp>
      <p:sp>
        <p:nvSpPr>
          <p:cNvPr id="1417" name="Keep a fixed number of hypotheses at each point"/>
          <p:cNvSpPr txBox="1">
            <a:spLocks noGrp="1"/>
          </p:cNvSpPr>
          <p:nvPr>
            <p:ph type="body" idx="1"/>
          </p:nvPr>
        </p:nvSpPr>
        <p:spPr>
          <a:xfrm>
            <a:off x="4387453" y="3023131"/>
            <a:ext cx="15609094" cy="8840391"/>
          </a:xfrm>
          <a:prstGeom prst="rect">
            <a:avLst/>
          </a:prstGeom>
        </p:spPr>
        <p:txBody>
          <a:bodyPr anchor="t"/>
          <a:lstStyle/>
          <a:p>
            <a:r>
              <a:t>Keep a fixed number of hypotheses at each point</a:t>
            </a:r>
          </a:p>
        </p:txBody>
      </p:sp>
      <p:grpSp>
        <p:nvGrpSpPr>
          <p:cNvPr id="1422" name="Group"/>
          <p:cNvGrpSpPr/>
          <p:nvPr/>
        </p:nvGrpSpPr>
        <p:grpSpPr>
          <a:xfrm>
            <a:off x="7831136" y="4778795"/>
            <a:ext cx="1192368" cy="5778976"/>
            <a:chOff x="0" y="0"/>
            <a:chExt cx="1192367" cy="5778974"/>
          </a:xfrm>
        </p:grpSpPr>
        <p:sp>
          <p:nvSpPr>
            <p:cNvPr id="1418" name="DT"/>
            <p:cNvSpPr/>
            <p:nvPr/>
          </p:nvSpPr>
          <p:spPr>
            <a:xfrm>
              <a:off x="0" y="0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1419" name="NN"/>
            <p:cNvSpPr/>
            <p:nvPr/>
          </p:nvSpPr>
          <p:spPr>
            <a:xfrm>
              <a:off x="0" y="1528868"/>
              <a:ext cx="1192368" cy="1192369"/>
            </a:xfrm>
            <a:prstGeom prst="ellipse">
              <a:avLst/>
            </a:prstGeom>
            <a:solidFill>
              <a:srgbClr val="FFDBD8">
                <a:alpha val="24000"/>
              </a:srgbClr>
            </a:solidFill>
            <a:ln w="12700" cap="flat">
              <a:solidFill>
                <a:srgbClr val="5E5E5E">
                  <a:alpha val="24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1420" name="VBD"/>
            <p:cNvSpPr/>
            <p:nvPr/>
          </p:nvSpPr>
          <p:spPr>
            <a:xfrm>
              <a:off x="0" y="3057737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  <p:sp>
          <p:nvSpPr>
            <p:cNvPr id="1421" name="IN"/>
            <p:cNvSpPr/>
            <p:nvPr/>
          </p:nvSpPr>
          <p:spPr>
            <a:xfrm>
              <a:off x="0" y="4586607"/>
              <a:ext cx="1192368" cy="1192368"/>
            </a:xfrm>
            <a:prstGeom prst="ellipse">
              <a:avLst/>
            </a:prstGeom>
            <a:solidFill>
              <a:srgbClr val="FFDBD8">
                <a:alpha val="24000"/>
              </a:srgbClr>
            </a:solidFill>
            <a:ln w="12700" cap="flat">
              <a:solidFill>
                <a:srgbClr val="5E5E5E">
                  <a:alpha val="24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</p:grpSp>
      <p:sp>
        <p:nvSpPr>
          <p:cNvPr id="1423" name="Group"/>
          <p:cNvSpPr/>
          <p:nvPr/>
        </p:nvSpPr>
        <p:spPr>
          <a:xfrm>
            <a:off x="7877076" y="10828949"/>
            <a:ext cx="1192368" cy="1192368"/>
          </a:xfrm>
          <a:prstGeom prst="ellipse">
            <a:avLst/>
          </a:prstGeom>
          <a:solidFill>
            <a:srgbClr val="FEFCDD"/>
          </a:solidFill>
          <a:ln w="12700">
            <a:solidFill>
              <a:srgbClr val="5E5E5E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The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24" name="Equation"/>
              <p:cNvSpPr txBox="1"/>
              <p:nvPr/>
            </p:nvSpPr>
            <p:spPr>
              <a:xfrm>
                <a:off x="4608917" y="7819834"/>
                <a:ext cx="1292480" cy="50520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2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917" y="7819834"/>
                <a:ext cx="1292480" cy="505207"/>
              </a:xfrm>
              <a:prstGeom prst="rect">
                <a:avLst/>
              </a:prstGeom>
              <a:blipFill>
                <a:blip r:embed="rId2"/>
                <a:stretch>
                  <a:fillRect r="-7075" b="-3373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5" name="Equation"/>
              <p:cNvSpPr txBox="1"/>
              <p:nvPr/>
            </p:nvSpPr>
            <p:spPr>
              <a:xfrm>
                <a:off x="9488242" y="5121864"/>
                <a:ext cx="3110548" cy="39433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=−4.1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2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242" y="5121864"/>
                <a:ext cx="3110548" cy="394336"/>
              </a:xfrm>
              <a:prstGeom prst="rect">
                <a:avLst/>
              </a:prstGeom>
              <a:blipFill>
                <a:blip r:embed="rId3"/>
                <a:stretch>
                  <a:fillRect r="-5479" b="-415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6" name="Equation"/>
              <p:cNvSpPr txBox="1"/>
              <p:nvPr/>
            </p:nvSpPr>
            <p:spPr>
              <a:xfrm>
                <a:off x="9488242" y="6586332"/>
                <a:ext cx="3139695" cy="39948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=−9.8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2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242" y="6586332"/>
                <a:ext cx="3139695" cy="399480"/>
              </a:xfrm>
              <a:prstGeom prst="rect">
                <a:avLst/>
              </a:prstGeom>
              <a:blipFill>
                <a:blip r:embed="rId4"/>
                <a:stretch>
                  <a:fillRect r="-4845" b="-4090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7" name="Equation"/>
              <p:cNvSpPr txBox="1"/>
              <p:nvPr/>
            </p:nvSpPr>
            <p:spPr>
              <a:xfrm>
                <a:off x="9488242" y="8193676"/>
                <a:ext cx="3141981" cy="39948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=−6.7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2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242" y="8193676"/>
                <a:ext cx="3141981" cy="399480"/>
              </a:xfrm>
              <a:prstGeom prst="rect">
                <a:avLst/>
              </a:prstGeom>
              <a:blipFill>
                <a:blip r:embed="rId5"/>
                <a:stretch>
                  <a:fillRect r="-4845" b="-3939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8" name="Equation"/>
              <p:cNvSpPr txBox="1"/>
              <p:nvPr/>
            </p:nvSpPr>
            <p:spPr>
              <a:xfrm>
                <a:off x="9488242" y="9693863"/>
                <a:ext cx="3396298" cy="39490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=−10.1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2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8242" y="9693863"/>
                <a:ext cx="3396298" cy="394907"/>
              </a:xfrm>
              <a:prstGeom prst="rect">
                <a:avLst/>
              </a:prstGeom>
              <a:blipFill>
                <a:blip r:embed="rId6"/>
                <a:stretch>
                  <a:fillRect r="-5914" b="-415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58</a:t>
            </a:fld>
            <a:endParaRPr/>
          </a:p>
        </p:txBody>
      </p: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Beam Search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Beam Search</a:t>
            </a:r>
          </a:p>
        </p:txBody>
      </p:sp>
      <p:sp>
        <p:nvSpPr>
          <p:cNvPr id="1432" name="Keep a fixed number of hypotheses at each point"/>
          <p:cNvSpPr txBox="1">
            <a:spLocks noGrp="1"/>
          </p:cNvSpPr>
          <p:nvPr>
            <p:ph type="body" idx="1"/>
          </p:nvPr>
        </p:nvSpPr>
        <p:spPr>
          <a:xfrm>
            <a:off x="4387453" y="3023131"/>
            <a:ext cx="15609094" cy="8840391"/>
          </a:xfrm>
          <a:prstGeom prst="rect">
            <a:avLst/>
          </a:prstGeom>
        </p:spPr>
        <p:txBody>
          <a:bodyPr anchor="t"/>
          <a:lstStyle/>
          <a:p>
            <a:r>
              <a:rPr dirty="0"/>
              <a:t>Keep a fixed number of hypotheses at each point</a:t>
            </a:r>
          </a:p>
        </p:txBody>
      </p:sp>
      <p:grpSp>
        <p:nvGrpSpPr>
          <p:cNvPr id="1441" name="Group"/>
          <p:cNvGrpSpPr/>
          <p:nvPr/>
        </p:nvGrpSpPr>
        <p:grpSpPr>
          <a:xfrm>
            <a:off x="7877076" y="4778796"/>
            <a:ext cx="3472403" cy="7242521"/>
            <a:chOff x="0" y="0"/>
            <a:chExt cx="3472402" cy="7242520"/>
          </a:xfrm>
        </p:grpSpPr>
        <p:grpSp>
          <p:nvGrpSpPr>
            <p:cNvPr id="1435" name="Group"/>
            <p:cNvGrpSpPr/>
            <p:nvPr/>
          </p:nvGrpSpPr>
          <p:grpSpPr>
            <a:xfrm>
              <a:off x="0" y="6050153"/>
              <a:ext cx="3472403" cy="1192368"/>
              <a:chOff x="0" y="0"/>
              <a:chExt cx="3472402" cy="1192367"/>
            </a:xfrm>
          </p:grpSpPr>
          <p:sp>
            <p:nvSpPr>
              <p:cNvPr id="1433" name="The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434" name="cat"/>
              <p:cNvSpPr/>
              <p:nvPr/>
            </p:nvSpPr>
            <p:spPr>
              <a:xfrm>
                <a:off x="2280034" y="0"/>
                <a:ext cx="1192369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</p:grpSp>
        <p:grpSp>
          <p:nvGrpSpPr>
            <p:cNvPr id="1440" name="Group"/>
            <p:cNvGrpSpPr/>
            <p:nvPr/>
          </p:nvGrpSpPr>
          <p:grpSpPr>
            <a:xfrm>
              <a:off x="2174529" y="0"/>
              <a:ext cx="1192368" cy="5778975"/>
              <a:chOff x="0" y="0"/>
              <a:chExt cx="1192367" cy="5778974"/>
            </a:xfrm>
          </p:grpSpPr>
          <p:sp>
            <p:nvSpPr>
              <p:cNvPr id="1436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437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438" name="VBD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439" name="IN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</p:grpSp>
      <p:sp>
        <p:nvSpPr>
          <p:cNvPr id="1442" name="Step 1: Expand all partial sequences in current beam"/>
          <p:cNvSpPr txBox="1"/>
          <p:nvPr/>
        </p:nvSpPr>
        <p:spPr>
          <a:xfrm>
            <a:off x="5113916" y="12482242"/>
            <a:ext cx="13342697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>
                <a:solidFill>
                  <a:srgbClr val="E22400"/>
                </a:solidFill>
              </a:rPr>
              <a:t>Step 1:</a:t>
            </a:r>
            <a:r>
              <a:t> Expand all partial sequences in current beam</a:t>
            </a:r>
          </a:p>
        </p:txBody>
      </p:sp>
      <p:grpSp>
        <p:nvGrpSpPr>
          <p:cNvPr id="1447" name="Group"/>
          <p:cNvGrpSpPr/>
          <p:nvPr/>
        </p:nvGrpSpPr>
        <p:grpSpPr>
          <a:xfrm>
            <a:off x="7831136" y="4778795"/>
            <a:ext cx="1192368" cy="5778976"/>
            <a:chOff x="0" y="0"/>
            <a:chExt cx="1192367" cy="5778974"/>
          </a:xfrm>
        </p:grpSpPr>
        <p:sp>
          <p:nvSpPr>
            <p:cNvPr id="1443" name="DT"/>
            <p:cNvSpPr/>
            <p:nvPr/>
          </p:nvSpPr>
          <p:spPr>
            <a:xfrm>
              <a:off x="0" y="0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1444" name="NN"/>
            <p:cNvSpPr/>
            <p:nvPr/>
          </p:nvSpPr>
          <p:spPr>
            <a:xfrm>
              <a:off x="0" y="1528868"/>
              <a:ext cx="1192368" cy="1192369"/>
            </a:xfrm>
            <a:prstGeom prst="ellipse">
              <a:avLst/>
            </a:prstGeom>
            <a:solidFill>
              <a:srgbClr val="FFDBD8">
                <a:alpha val="24000"/>
              </a:srgbClr>
            </a:solidFill>
            <a:ln w="12700" cap="flat">
              <a:solidFill>
                <a:srgbClr val="5E5E5E">
                  <a:alpha val="24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1445" name="VBD"/>
            <p:cNvSpPr/>
            <p:nvPr/>
          </p:nvSpPr>
          <p:spPr>
            <a:xfrm>
              <a:off x="0" y="3057737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  <p:sp>
          <p:nvSpPr>
            <p:cNvPr id="1446" name="IN"/>
            <p:cNvSpPr/>
            <p:nvPr/>
          </p:nvSpPr>
          <p:spPr>
            <a:xfrm>
              <a:off x="0" y="4586607"/>
              <a:ext cx="1192368" cy="1192368"/>
            </a:xfrm>
            <a:prstGeom prst="ellipse">
              <a:avLst/>
            </a:prstGeom>
            <a:solidFill>
              <a:srgbClr val="FFDBD8">
                <a:alpha val="24000"/>
              </a:srgbClr>
            </a:solidFill>
            <a:ln w="12700" cap="flat">
              <a:solidFill>
                <a:srgbClr val="5E5E5E">
                  <a:alpha val="24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</p:grpSp>
      <p:grpSp>
        <p:nvGrpSpPr>
          <p:cNvPr id="1466" name="Drawing"/>
          <p:cNvGrpSpPr/>
          <p:nvPr/>
        </p:nvGrpSpPr>
        <p:grpSpPr>
          <a:xfrm>
            <a:off x="8882299" y="5179663"/>
            <a:ext cx="1283208" cy="4858088"/>
            <a:chOff x="-263258" y="-160787"/>
            <a:chExt cx="1283207" cy="4858087"/>
          </a:xfrm>
        </p:grpSpPr>
        <p:sp>
          <p:nvSpPr>
            <p:cNvPr id="1448" name="Line"/>
            <p:cNvSpPr/>
            <p:nvPr/>
          </p:nvSpPr>
          <p:spPr>
            <a:xfrm>
              <a:off x="892" y="-22970"/>
              <a:ext cx="723546" cy="22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000" y="18000"/>
                    <a:pt x="8000" y="14400"/>
                    <a:pt x="11600" y="10800"/>
                  </a:cubicBezTo>
                  <a:cubicBezTo>
                    <a:pt x="15200" y="7200"/>
                    <a:pt x="1840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49" name="Line"/>
            <p:cNvSpPr/>
            <p:nvPr/>
          </p:nvSpPr>
          <p:spPr>
            <a:xfrm>
              <a:off x="586619" y="-160788"/>
              <a:ext cx="190724" cy="252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1600" extrusionOk="0">
                  <a:moveTo>
                    <a:pt x="0" y="0"/>
                  </a:moveTo>
                  <a:cubicBezTo>
                    <a:pt x="4659" y="1309"/>
                    <a:pt x="9318" y="2618"/>
                    <a:pt x="12918" y="4255"/>
                  </a:cubicBezTo>
                  <a:cubicBezTo>
                    <a:pt x="16518" y="5891"/>
                    <a:pt x="19059" y="7855"/>
                    <a:pt x="20329" y="9655"/>
                  </a:cubicBezTo>
                  <a:cubicBezTo>
                    <a:pt x="21600" y="11455"/>
                    <a:pt x="21600" y="13091"/>
                    <a:pt x="18000" y="15055"/>
                  </a:cubicBezTo>
                  <a:cubicBezTo>
                    <a:pt x="14400" y="17018"/>
                    <a:pt x="7200" y="1930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0" name="Line"/>
            <p:cNvSpPr/>
            <p:nvPr/>
          </p:nvSpPr>
          <p:spPr>
            <a:xfrm>
              <a:off x="-56532" y="264151"/>
              <a:ext cx="953243" cy="969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7" extrusionOk="0">
                  <a:moveTo>
                    <a:pt x="0" y="0"/>
                  </a:moveTo>
                  <a:cubicBezTo>
                    <a:pt x="1475" y="1616"/>
                    <a:pt x="2949" y="3231"/>
                    <a:pt x="4728" y="4932"/>
                  </a:cubicBezTo>
                  <a:cubicBezTo>
                    <a:pt x="6506" y="6633"/>
                    <a:pt x="8588" y="8419"/>
                    <a:pt x="10106" y="9950"/>
                  </a:cubicBezTo>
                  <a:cubicBezTo>
                    <a:pt x="11624" y="11480"/>
                    <a:pt x="12578" y="12756"/>
                    <a:pt x="13793" y="14117"/>
                  </a:cubicBezTo>
                  <a:cubicBezTo>
                    <a:pt x="15007" y="15477"/>
                    <a:pt x="16482" y="16923"/>
                    <a:pt x="17740" y="18028"/>
                  </a:cubicBezTo>
                  <a:cubicBezTo>
                    <a:pt x="18998" y="19134"/>
                    <a:pt x="20039" y="19899"/>
                    <a:pt x="20689" y="20452"/>
                  </a:cubicBezTo>
                  <a:cubicBezTo>
                    <a:pt x="21340" y="21005"/>
                    <a:pt x="21600" y="21345"/>
                    <a:pt x="21600" y="21472"/>
                  </a:cubicBezTo>
                  <a:cubicBezTo>
                    <a:pt x="21600" y="21600"/>
                    <a:pt x="21340" y="21515"/>
                    <a:pt x="21080" y="214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1" name="Line"/>
            <p:cNvSpPr/>
            <p:nvPr/>
          </p:nvSpPr>
          <p:spPr>
            <a:xfrm>
              <a:off x="724438" y="1022150"/>
              <a:ext cx="179340" cy="252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1" h="21600" extrusionOk="0">
                  <a:moveTo>
                    <a:pt x="13500" y="0"/>
                  </a:moveTo>
                  <a:cubicBezTo>
                    <a:pt x="16200" y="3273"/>
                    <a:pt x="18900" y="6545"/>
                    <a:pt x="20250" y="9000"/>
                  </a:cubicBezTo>
                  <a:cubicBezTo>
                    <a:pt x="21600" y="11455"/>
                    <a:pt x="21600" y="13091"/>
                    <a:pt x="18000" y="15055"/>
                  </a:cubicBezTo>
                  <a:cubicBezTo>
                    <a:pt x="14400" y="17018"/>
                    <a:pt x="7200" y="1930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2" name="Line"/>
            <p:cNvSpPr/>
            <p:nvPr/>
          </p:nvSpPr>
          <p:spPr>
            <a:xfrm>
              <a:off x="-159895" y="470878"/>
              <a:ext cx="1010667" cy="2032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818" y="854"/>
                    <a:pt x="1636" y="1708"/>
                    <a:pt x="2495" y="2583"/>
                  </a:cubicBezTo>
                  <a:cubicBezTo>
                    <a:pt x="3355" y="3458"/>
                    <a:pt x="4255" y="4353"/>
                    <a:pt x="5114" y="5349"/>
                  </a:cubicBezTo>
                  <a:cubicBezTo>
                    <a:pt x="5973" y="6346"/>
                    <a:pt x="6791" y="7444"/>
                    <a:pt x="7609" y="8542"/>
                  </a:cubicBezTo>
                  <a:cubicBezTo>
                    <a:pt x="8427" y="9641"/>
                    <a:pt x="9245" y="10739"/>
                    <a:pt x="10105" y="11837"/>
                  </a:cubicBezTo>
                  <a:cubicBezTo>
                    <a:pt x="10964" y="12936"/>
                    <a:pt x="11864" y="14034"/>
                    <a:pt x="12682" y="14990"/>
                  </a:cubicBezTo>
                  <a:cubicBezTo>
                    <a:pt x="13500" y="15946"/>
                    <a:pt x="14236" y="16759"/>
                    <a:pt x="15095" y="17451"/>
                  </a:cubicBezTo>
                  <a:cubicBezTo>
                    <a:pt x="15955" y="18142"/>
                    <a:pt x="16936" y="18712"/>
                    <a:pt x="17755" y="19261"/>
                  </a:cubicBezTo>
                  <a:cubicBezTo>
                    <a:pt x="18573" y="19810"/>
                    <a:pt x="19227" y="20339"/>
                    <a:pt x="19841" y="20725"/>
                  </a:cubicBezTo>
                  <a:cubicBezTo>
                    <a:pt x="20455" y="21112"/>
                    <a:pt x="21027" y="2135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3" name="Line"/>
            <p:cNvSpPr/>
            <p:nvPr/>
          </p:nvSpPr>
          <p:spPr>
            <a:xfrm>
              <a:off x="667013" y="2285483"/>
              <a:ext cx="295865" cy="310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600" extrusionOk="0">
                  <a:moveTo>
                    <a:pt x="10800" y="0"/>
                  </a:moveTo>
                  <a:cubicBezTo>
                    <a:pt x="13569" y="3733"/>
                    <a:pt x="16338" y="7467"/>
                    <a:pt x="18138" y="10000"/>
                  </a:cubicBezTo>
                  <a:cubicBezTo>
                    <a:pt x="19938" y="12533"/>
                    <a:pt x="20769" y="13867"/>
                    <a:pt x="21185" y="15200"/>
                  </a:cubicBezTo>
                  <a:cubicBezTo>
                    <a:pt x="21600" y="16533"/>
                    <a:pt x="21600" y="17867"/>
                    <a:pt x="19523" y="18933"/>
                  </a:cubicBezTo>
                  <a:cubicBezTo>
                    <a:pt x="17446" y="20000"/>
                    <a:pt x="13292" y="20800"/>
                    <a:pt x="9692" y="21200"/>
                  </a:cubicBezTo>
                  <a:cubicBezTo>
                    <a:pt x="6092" y="21600"/>
                    <a:pt x="3046" y="21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4" name="Line"/>
            <p:cNvSpPr/>
            <p:nvPr/>
          </p:nvSpPr>
          <p:spPr>
            <a:xfrm>
              <a:off x="-205834" y="620181"/>
              <a:ext cx="1125515" cy="3410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582"/>
                    <a:pt x="1029" y="1164"/>
                    <a:pt x="1469" y="1830"/>
                  </a:cubicBezTo>
                  <a:cubicBezTo>
                    <a:pt x="1910" y="2497"/>
                    <a:pt x="2278" y="3248"/>
                    <a:pt x="2682" y="4000"/>
                  </a:cubicBezTo>
                  <a:cubicBezTo>
                    <a:pt x="3086" y="4752"/>
                    <a:pt x="3527" y="5503"/>
                    <a:pt x="4004" y="6182"/>
                  </a:cubicBezTo>
                  <a:cubicBezTo>
                    <a:pt x="4482" y="6861"/>
                    <a:pt x="4996" y="7467"/>
                    <a:pt x="5473" y="8085"/>
                  </a:cubicBezTo>
                  <a:cubicBezTo>
                    <a:pt x="5951" y="8703"/>
                    <a:pt x="6392" y="9333"/>
                    <a:pt x="6906" y="9939"/>
                  </a:cubicBezTo>
                  <a:cubicBezTo>
                    <a:pt x="7420" y="10545"/>
                    <a:pt x="8008" y="11127"/>
                    <a:pt x="8559" y="11709"/>
                  </a:cubicBezTo>
                  <a:cubicBezTo>
                    <a:pt x="9110" y="12291"/>
                    <a:pt x="9624" y="12873"/>
                    <a:pt x="10139" y="13467"/>
                  </a:cubicBezTo>
                  <a:cubicBezTo>
                    <a:pt x="10653" y="14061"/>
                    <a:pt x="11167" y="14667"/>
                    <a:pt x="11645" y="15236"/>
                  </a:cubicBezTo>
                  <a:cubicBezTo>
                    <a:pt x="12122" y="15806"/>
                    <a:pt x="12563" y="16339"/>
                    <a:pt x="12967" y="16873"/>
                  </a:cubicBezTo>
                  <a:cubicBezTo>
                    <a:pt x="13371" y="17406"/>
                    <a:pt x="13739" y="17939"/>
                    <a:pt x="14253" y="18485"/>
                  </a:cubicBezTo>
                  <a:cubicBezTo>
                    <a:pt x="14767" y="19030"/>
                    <a:pt x="15429" y="19588"/>
                    <a:pt x="16016" y="19976"/>
                  </a:cubicBezTo>
                  <a:cubicBezTo>
                    <a:pt x="16604" y="20364"/>
                    <a:pt x="17118" y="20582"/>
                    <a:pt x="17706" y="20764"/>
                  </a:cubicBezTo>
                  <a:cubicBezTo>
                    <a:pt x="18294" y="20945"/>
                    <a:pt x="18955" y="21091"/>
                    <a:pt x="19616" y="21224"/>
                  </a:cubicBezTo>
                  <a:cubicBezTo>
                    <a:pt x="20278" y="21358"/>
                    <a:pt x="20939" y="2147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5" name="Line"/>
            <p:cNvSpPr/>
            <p:nvPr/>
          </p:nvSpPr>
          <p:spPr>
            <a:xfrm>
              <a:off x="724438" y="3847421"/>
              <a:ext cx="295512" cy="287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600" extrusionOk="0">
                  <a:moveTo>
                    <a:pt x="14123" y="0"/>
                  </a:moveTo>
                  <a:cubicBezTo>
                    <a:pt x="16062" y="4320"/>
                    <a:pt x="18000" y="8640"/>
                    <a:pt x="19385" y="11952"/>
                  </a:cubicBezTo>
                  <a:cubicBezTo>
                    <a:pt x="20769" y="15264"/>
                    <a:pt x="21600" y="17568"/>
                    <a:pt x="21323" y="18720"/>
                  </a:cubicBezTo>
                  <a:cubicBezTo>
                    <a:pt x="21046" y="19872"/>
                    <a:pt x="19662" y="19872"/>
                    <a:pt x="15923" y="20160"/>
                  </a:cubicBezTo>
                  <a:cubicBezTo>
                    <a:pt x="12185" y="20448"/>
                    <a:pt x="6092" y="2102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6" name="Line"/>
            <p:cNvSpPr/>
            <p:nvPr/>
          </p:nvSpPr>
          <p:spPr>
            <a:xfrm>
              <a:off x="-56532" y="3077936"/>
              <a:ext cx="934102" cy="45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479" y="18000"/>
                    <a:pt x="4957" y="14400"/>
                    <a:pt x="7348" y="13500"/>
                  </a:cubicBezTo>
                  <a:cubicBezTo>
                    <a:pt x="9738" y="12600"/>
                    <a:pt x="12039" y="14400"/>
                    <a:pt x="14252" y="13500"/>
                  </a:cubicBezTo>
                  <a:cubicBezTo>
                    <a:pt x="16466" y="12600"/>
                    <a:pt x="18590" y="9000"/>
                    <a:pt x="19874" y="6300"/>
                  </a:cubicBezTo>
                  <a:cubicBezTo>
                    <a:pt x="21157" y="3600"/>
                    <a:pt x="21600" y="1800"/>
                    <a:pt x="21600" y="900"/>
                  </a:cubicBezTo>
                  <a:cubicBezTo>
                    <a:pt x="21600" y="0"/>
                    <a:pt x="21157" y="0"/>
                    <a:pt x="20670" y="0"/>
                  </a:cubicBezTo>
                  <a:cubicBezTo>
                    <a:pt x="20184" y="0"/>
                    <a:pt x="19652" y="0"/>
                    <a:pt x="1912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7" name="Line"/>
            <p:cNvSpPr/>
            <p:nvPr/>
          </p:nvSpPr>
          <p:spPr>
            <a:xfrm>
              <a:off x="644044" y="2940119"/>
              <a:ext cx="161723" cy="298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8" h="21600" extrusionOk="0">
                  <a:moveTo>
                    <a:pt x="1473" y="0"/>
                  </a:moveTo>
                  <a:cubicBezTo>
                    <a:pt x="6873" y="1938"/>
                    <a:pt x="12273" y="3877"/>
                    <a:pt x="15955" y="6231"/>
                  </a:cubicBezTo>
                  <a:cubicBezTo>
                    <a:pt x="19636" y="8585"/>
                    <a:pt x="21600" y="11354"/>
                    <a:pt x="20373" y="13431"/>
                  </a:cubicBezTo>
                  <a:cubicBezTo>
                    <a:pt x="19145" y="15508"/>
                    <a:pt x="14727" y="16892"/>
                    <a:pt x="10800" y="18138"/>
                  </a:cubicBezTo>
                  <a:cubicBezTo>
                    <a:pt x="6873" y="19385"/>
                    <a:pt x="3436" y="2049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8" name="Line"/>
            <p:cNvSpPr/>
            <p:nvPr/>
          </p:nvSpPr>
          <p:spPr>
            <a:xfrm>
              <a:off x="-148411" y="3371786"/>
              <a:ext cx="803940" cy="1153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extrusionOk="0">
                  <a:moveTo>
                    <a:pt x="0" y="303"/>
                  </a:moveTo>
                  <a:cubicBezTo>
                    <a:pt x="411" y="89"/>
                    <a:pt x="823" y="-125"/>
                    <a:pt x="1029" y="89"/>
                  </a:cubicBezTo>
                  <a:cubicBezTo>
                    <a:pt x="1234" y="303"/>
                    <a:pt x="1234" y="944"/>
                    <a:pt x="1491" y="2121"/>
                  </a:cubicBezTo>
                  <a:cubicBezTo>
                    <a:pt x="1749" y="3297"/>
                    <a:pt x="2263" y="5008"/>
                    <a:pt x="2880" y="6647"/>
                  </a:cubicBezTo>
                  <a:cubicBezTo>
                    <a:pt x="3497" y="8287"/>
                    <a:pt x="4217" y="9855"/>
                    <a:pt x="4731" y="11245"/>
                  </a:cubicBezTo>
                  <a:cubicBezTo>
                    <a:pt x="5246" y="12635"/>
                    <a:pt x="5554" y="13847"/>
                    <a:pt x="6017" y="14738"/>
                  </a:cubicBezTo>
                  <a:cubicBezTo>
                    <a:pt x="6480" y="15629"/>
                    <a:pt x="7097" y="16200"/>
                    <a:pt x="8074" y="16770"/>
                  </a:cubicBezTo>
                  <a:cubicBezTo>
                    <a:pt x="9051" y="17340"/>
                    <a:pt x="10389" y="17911"/>
                    <a:pt x="11777" y="18481"/>
                  </a:cubicBezTo>
                  <a:cubicBezTo>
                    <a:pt x="13166" y="19051"/>
                    <a:pt x="14606" y="19622"/>
                    <a:pt x="16251" y="20121"/>
                  </a:cubicBezTo>
                  <a:cubicBezTo>
                    <a:pt x="17897" y="20620"/>
                    <a:pt x="19749" y="21047"/>
                    <a:pt x="21600" y="214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59" name="Line"/>
            <p:cNvSpPr/>
            <p:nvPr/>
          </p:nvSpPr>
          <p:spPr>
            <a:xfrm>
              <a:off x="552165" y="4365950"/>
              <a:ext cx="217053" cy="331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5" h="21489" extrusionOk="0">
                  <a:moveTo>
                    <a:pt x="7821" y="2123"/>
                  </a:moveTo>
                  <a:cubicBezTo>
                    <a:pt x="8938" y="1130"/>
                    <a:pt x="10055" y="137"/>
                    <a:pt x="11359" y="13"/>
                  </a:cubicBezTo>
                  <a:cubicBezTo>
                    <a:pt x="12662" y="-111"/>
                    <a:pt x="14152" y="634"/>
                    <a:pt x="16014" y="2620"/>
                  </a:cubicBezTo>
                  <a:cubicBezTo>
                    <a:pt x="17876" y="4606"/>
                    <a:pt x="20110" y="7834"/>
                    <a:pt x="20855" y="10689"/>
                  </a:cubicBezTo>
                  <a:cubicBezTo>
                    <a:pt x="21600" y="13544"/>
                    <a:pt x="20855" y="16027"/>
                    <a:pt x="17131" y="17765"/>
                  </a:cubicBezTo>
                  <a:cubicBezTo>
                    <a:pt x="13407" y="19503"/>
                    <a:pt x="6703" y="20496"/>
                    <a:pt x="0" y="214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60" name="Line"/>
            <p:cNvSpPr/>
            <p:nvPr/>
          </p:nvSpPr>
          <p:spPr>
            <a:xfrm>
              <a:off x="-90986" y="1768665"/>
              <a:ext cx="746515" cy="895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54" y="20769"/>
                    <a:pt x="1108" y="19938"/>
                    <a:pt x="2271" y="18554"/>
                  </a:cubicBezTo>
                  <a:cubicBezTo>
                    <a:pt x="3434" y="17169"/>
                    <a:pt x="5206" y="15231"/>
                    <a:pt x="7477" y="12969"/>
                  </a:cubicBezTo>
                  <a:cubicBezTo>
                    <a:pt x="9748" y="10708"/>
                    <a:pt x="12517" y="8123"/>
                    <a:pt x="14622" y="6277"/>
                  </a:cubicBezTo>
                  <a:cubicBezTo>
                    <a:pt x="16726" y="4431"/>
                    <a:pt x="18166" y="3323"/>
                    <a:pt x="19218" y="2400"/>
                  </a:cubicBezTo>
                  <a:cubicBezTo>
                    <a:pt x="20271" y="1477"/>
                    <a:pt x="20935" y="73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61" name="Line"/>
            <p:cNvSpPr/>
            <p:nvPr/>
          </p:nvSpPr>
          <p:spPr>
            <a:xfrm>
              <a:off x="575134" y="1598712"/>
              <a:ext cx="229698" cy="250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2" extrusionOk="0">
                  <a:moveTo>
                    <a:pt x="0" y="8638"/>
                  </a:moveTo>
                  <a:cubicBezTo>
                    <a:pt x="720" y="7002"/>
                    <a:pt x="1440" y="5366"/>
                    <a:pt x="3780" y="3893"/>
                  </a:cubicBezTo>
                  <a:cubicBezTo>
                    <a:pt x="6120" y="2420"/>
                    <a:pt x="10080" y="1111"/>
                    <a:pt x="12960" y="457"/>
                  </a:cubicBezTo>
                  <a:cubicBezTo>
                    <a:pt x="15840" y="-198"/>
                    <a:pt x="17640" y="-198"/>
                    <a:pt x="18720" y="784"/>
                  </a:cubicBezTo>
                  <a:cubicBezTo>
                    <a:pt x="19800" y="1766"/>
                    <a:pt x="20160" y="3729"/>
                    <a:pt x="20520" y="7329"/>
                  </a:cubicBezTo>
                  <a:cubicBezTo>
                    <a:pt x="20880" y="10929"/>
                    <a:pt x="21240" y="16166"/>
                    <a:pt x="21600" y="214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62" name="Line"/>
            <p:cNvSpPr/>
            <p:nvPr/>
          </p:nvSpPr>
          <p:spPr>
            <a:xfrm>
              <a:off x="632559" y="1619362"/>
              <a:ext cx="114849" cy="149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63" name="Line"/>
            <p:cNvSpPr/>
            <p:nvPr/>
          </p:nvSpPr>
          <p:spPr>
            <a:xfrm>
              <a:off x="-263259" y="413454"/>
              <a:ext cx="999182" cy="2124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66" y="20899"/>
                    <a:pt x="331" y="20199"/>
                    <a:pt x="828" y="19284"/>
                  </a:cubicBezTo>
                  <a:cubicBezTo>
                    <a:pt x="1324" y="18370"/>
                    <a:pt x="2152" y="17241"/>
                    <a:pt x="2897" y="16171"/>
                  </a:cubicBezTo>
                  <a:cubicBezTo>
                    <a:pt x="3641" y="15101"/>
                    <a:pt x="4303" y="14089"/>
                    <a:pt x="4924" y="13291"/>
                  </a:cubicBezTo>
                  <a:cubicBezTo>
                    <a:pt x="5545" y="12493"/>
                    <a:pt x="6124" y="11909"/>
                    <a:pt x="6828" y="11150"/>
                  </a:cubicBezTo>
                  <a:cubicBezTo>
                    <a:pt x="7531" y="10391"/>
                    <a:pt x="8359" y="9457"/>
                    <a:pt x="8897" y="8776"/>
                  </a:cubicBezTo>
                  <a:cubicBezTo>
                    <a:pt x="9434" y="8095"/>
                    <a:pt x="9683" y="7667"/>
                    <a:pt x="10303" y="7142"/>
                  </a:cubicBezTo>
                  <a:cubicBezTo>
                    <a:pt x="10924" y="6616"/>
                    <a:pt x="11917" y="5994"/>
                    <a:pt x="12621" y="5468"/>
                  </a:cubicBezTo>
                  <a:cubicBezTo>
                    <a:pt x="13324" y="4943"/>
                    <a:pt x="13738" y="4515"/>
                    <a:pt x="14400" y="4048"/>
                  </a:cubicBezTo>
                  <a:cubicBezTo>
                    <a:pt x="15062" y="3581"/>
                    <a:pt x="15972" y="3075"/>
                    <a:pt x="16800" y="2569"/>
                  </a:cubicBezTo>
                  <a:cubicBezTo>
                    <a:pt x="17628" y="2063"/>
                    <a:pt x="18372" y="1557"/>
                    <a:pt x="19159" y="1129"/>
                  </a:cubicBezTo>
                  <a:cubicBezTo>
                    <a:pt x="19945" y="701"/>
                    <a:pt x="20772" y="3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64" name="Line"/>
            <p:cNvSpPr/>
            <p:nvPr/>
          </p:nvSpPr>
          <p:spPr>
            <a:xfrm>
              <a:off x="552165" y="255477"/>
              <a:ext cx="321576" cy="341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extrusionOk="0">
                  <a:moveTo>
                    <a:pt x="0" y="4864"/>
                  </a:moveTo>
                  <a:cubicBezTo>
                    <a:pt x="5400" y="3184"/>
                    <a:pt x="10800" y="1504"/>
                    <a:pt x="14400" y="664"/>
                  </a:cubicBezTo>
                  <a:cubicBezTo>
                    <a:pt x="18000" y="-176"/>
                    <a:pt x="19800" y="-176"/>
                    <a:pt x="20571" y="424"/>
                  </a:cubicBezTo>
                  <a:cubicBezTo>
                    <a:pt x="21343" y="1024"/>
                    <a:pt x="21086" y="2224"/>
                    <a:pt x="20571" y="4624"/>
                  </a:cubicBezTo>
                  <a:cubicBezTo>
                    <a:pt x="20057" y="7024"/>
                    <a:pt x="19286" y="10624"/>
                    <a:pt x="19414" y="13624"/>
                  </a:cubicBezTo>
                  <a:cubicBezTo>
                    <a:pt x="19543" y="16624"/>
                    <a:pt x="20571" y="19024"/>
                    <a:pt x="21600" y="21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65" name="Line"/>
            <p:cNvSpPr/>
            <p:nvPr/>
          </p:nvSpPr>
          <p:spPr>
            <a:xfrm>
              <a:off x="724438" y="275636"/>
              <a:ext cx="126333" cy="126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8327" y="1309"/>
                    <a:pt x="15055" y="2618"/>
                    <a:pt x="11455" y="6218"/>
                  </a:cubicBezTo>
                  <a:cubicBezTo>
                    <a:pt x="7855" y="9818"/>
                    <a:pt x="3927" y="1570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67" name="Equation"/>
              <p:cNvSpPr txBox="1"/>
              <p:nvPr/>
            </p:nvSpPr>
            <p:spPr>
              <a:xfrm>
                <a:off x="4608917" y="7819834"/>
                <a:ext cx="1292480" cy="50520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6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917" y="7819834"/>
                <a:ext cx="1292480" cy="505207"/>
              </a:xfrm>
              <a:prstGeom prst="rect">
                <a:avLst/>
              </a:prstGeom>
              <a:blipFill>
                <a:blip r:embed="rId2"/>
                <a:stretch>
                  <a:fillRect r="-7075" b="-3373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8" name="Equation"/>
              <p:cNvSpPr txBox="1"/>
              <p:nvPr/>
            </p:nvSpPr>
            <p:spPr>
              <a:xfrm>
                <a:off x="11923028" y="5184830"/>
                <a:ext cx="11783547" cy="69249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 xmlns:m="http://schemas.openxmlformats.org/officeDocument/2006/math">
                    <m:r>
                      <a:rPr sz="4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𝑠𝑐𝑜𝑟𝑒</m:t>
                    </m:r>
                    <m:r>
                      <a:rPr sz="4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sz="4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16</m:t>
                    </m:r>
                    <m:r>
                      <a:rPr sz="4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sz="4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4500" dirty="0"/>
                  <a:t> (the max among the two paths)</a:t>
                </a:r>
                <a:endParaRPr sz="4500" dirty="0"/>
              </a:p>
            </p:txBody>
          </p:sp>
        </mc:Choice>
        <mc:Fallback xmlns="">
          <p:sp>
            <p:nvSpPr>
              <p:cNvPr id="146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3028" y="5184830"/>
                <a:ext cx="11783547" cy="692497"/>
              </a:xfrm>
              <a:prstGeom prst="rect">
                <a:avLst/>
              </a:prstGeom>
              <a:blipFill>
                <a:blip r:embed="rId3"/>
                <a:stretch>
                  <a:fillRect t="-25664" r="-1966" b="-5044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9" name="Equation"/>
              <p:cNvSpPr txBox="1"/>
              <p:nvPr/>
            </p:nvSpPr>
            <p:spPr>
              <a:xfrm>
                <a:off x="11923028" y="6649298"/>
                <a:ext cx="3135695" cy="40176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6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3028" y="6649298"/>
                <a:ext cx="3135695" cy="401766"/>
              </a:xfrm>
              <a:prstGeom prst="rect">
                <a:avLst/>
              </a:prstGeom>
              <a:blipFill>
                <a:blip r:embed="rId4"/>
                <a:stretch>
                  <a:fillRect r="-4669" b="-3939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0" name="Equation"/>
              <p:cNvSpPr txBox="1"/>
              <p:nvPr/>
            </p:nvSpPr>
            <p:spPr>
              <a:xfrm>
                <a:off x="11923028" y="8256642"/>
                <a:ext cx="3443162" cy="39490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7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3028" y="8256642"/>
                <a:ext cx="3443162" cy="394908"/>
              </a:xfrm>
              <a:prstGeom prst="rect">
                <a:avLst/>
              </a:prstGeom>
              <a:blipFill>
                <a:blip r:embed="rId5"/>
                <a:stretch>
                  <a:fillRect r="-4779" b="-4307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1" name="Equation"/>
              <p:cNvSpPr txBox="1"/>
              <p:nvPr/>
            </p:nvSpPr>
            <p:spPr>
              <a:xfrm>
                <a:off x="11923028" y="9756829"/>
                <a:ext cx="3396299" cy="39433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7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3028" y="9756829"/>
                <a:ext cx="3396299" cy="394336"/>
              </a:xfrm>
              <a:prstGeom prst="rect">
                <a:avLst/>
              </a:prstGeom>
              <a:blipFill>
                <a:blip r:embed="rId6"/>
                <a:stretch>
                  <a:fillRect r="-5925" b="-4375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59</a:t>
            </a:fld>
            <a:endParaRPr/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Beam Search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Beam Search</a:t>
            </a:r>
          </a:p>
        </p:txBody>
      </p:sp>
      <p:sp>
        <p:nvSpPr>
          <p:cNvPr id="1475" name="Keep a fixed number of hypotheses at each point"/>
          <p:cNvSpPr txBox="1">
            <a:spLocks noGrp="1"/>
          </p:cNvSpPr>
          <p:nvPr>
            <p:ph type="body" idx="1"/>
          </p:nvPr>
        </p:nvSpPr>
        <p:spPr>
          <a:xfrm>
            <a:off x="4387453" y="3023131"/>
            <a:ext cx="15609094" cy="8840391"/>
          </a:xfrm>
          <a:prstGeom prst="rect">
            <a:avLst/>
          </a:prstGeom>
        </p:spPr>
        <p:txBody>
          <a:bodyPr anchor="t"/>
          <a:lstStyle/>
          <a:p>
            <a:r>
              <a:t>Keep a fixed number of hypotheses at each point</a:t>
            </a:r>
          </a:p>
        </p:txBody>
      </p:sp>
      <p:grpSp>
        <p:nvGrpSpPr>
          <p:cNvPr id="1484" name="Group"/>
          <p:cNvGrpSpPr/>
          <p:nvPr/>
        </p:nvGrpSpPr>
        <p:grpSpPr>
          <a:xfrm>
            <a:off x="7877076" y="4778796"/>
            <a:ext cx="3472403" cy="7242521"/>
            <a:chOff x="0" y="0"/>
            <a:chExt cx="3472402" cy="7242520"/>
          </a:xfrm>
        </p:grpSpPr>
        <p:grpSp>
          <p:nvGrpSpPr>
            <p:cNvPr id="1478" name="Group"/>
            <p:cNvGrpSpPr/>
            <p:nvPr/>
          </p:nvGrpSpPr>
          <p:grpSpPr>
            <a:xfrm>
              <a:off x="0" y="6050153"/>
              <a:ext cx="3472403" cy="1192368"/>
              <a:chOff x="0" y="0"/>
              <a:chExt cx="3472402" cy="1192367"/>
            </a:xfrm>
          </p:grpSpPr>
          <p:sp>
            <p:nvSpPr>
              <p:cNvPr id="1476" name="The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477" name="cat"/>
              <p:cNvSpPr/>
              <p:nvPr/>
            </p:nvSpPr>
            <p:spPr>
              <a:xfrm>
                <a:off x="2280034" y="0"/>
                <a:ext cx="1192369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</p:grpSp>
        <p:grpSp>
          <p:nvGrpSpPr>
            <p:cNvPr id="1483" name="Group"/>
            <p:cNvGrpSpPr/>
            <p:nvPr/>
          </p:nvGrpSpPr>
          <p:grpSpPr>
            <a:xfrm>
              <a:off x="2174529" y="0"/>
              <a:ext cx="1192368" cy="5778975"/>
              <a:chOff x="0" y="0"/>
              <a:chExt cx="1192367" cy="5778974"/>
            </a:xfrm>
          </p:grpSpPr>
          <p:sp>
            <p:nvSpPr>
              <p:cNvPr id="1479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>
                  <a:alpha val="24000"/>
                </a:srgbClr>
              </a:solidFill>
              <a:ln w="12700" cap="flat">
                <a:solidFill>
                  <a:srgbClr val="5E5E5E">
                    <a:alpha val="24000"/>
                  </a:srgbClr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480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481" name="VBD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482" name="IN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>
                  <a:alpha val="24000"/>
                </a:srgbClr>
              </a:solidFill>
              <a:ln w="12700" cap="flat">
                <a:solidFill>
                  <a:srgbClr val="5E5E5E">
                    <a:alpha val="24000"/>
                  </a:srgbClr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</p:grpSp>
      <p:grpSp>
        <p:nvGrpSpPr>
          <p:cNvPr id="1489" name="Group"/>
          <p:cNvGrpSpPr/>
          <p:nvPr/>
        </p:nvGrpSpPr>
        <p:grpSpPr>
          <a:xfrm>
            <a:off x="7831136" y="4778795"/>
            <a:ext cx="1192368" cy="5778976"/>
            <a:chOff x="0" y="0"/>
            <a:chExt cx="1192367" cy="5778974"/>
          </a:xfrm>
        </p:grpSpPr>
        <p:sp>
          <p:nvSpPr>
            <p:cNvPr id="1485" name="DT"/>
            <p:cNvSpPr/>
            <p:nvPr/>
          </p:nvSpPr>
          <p:spPr>
            <a:xfrm>
              <a:off x="0" y="0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1486" name="NN"/>
            <p:cNvSpPr/>
            <p:nvPr/>
          </p:nvSpPr>
          <p:spPr>
            <a:xfrm>
              <a:off x="0" y="1528868"/>
              <a:ext cx="1192368" cy="1192369"/>
            </a:xfrm>
            <a:prstGeom prst="ellipse">
              <a:avLst/>
            </a:prstGeom>
            <a:solidFill>
              <a:srgbClr val="FFDBD8">
                <a:alpha val="24000"/>
              </a:srgbClr>
            </a:solidFill>
            <a:ln w="12700" cap="flat">
              <a:solidFill>
                <a:srgbClr val="5E5E5E">
                  <a:alpha val="24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1487" name="VBD"/>
            <p:cNvSpPr/>
            <p:nvPr/>
          </p:nvSpPr>
          <p:spPr>
            <a:xfrm>
              <a:off x="0" y="3057737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  <p:sp>
          <p:nvSpPr>
            <p:cNvPr id="1488" name="IN"/>
            <p:cNvSpPr/>
            <p:nvPr/>
          </p:nvSpPr>
          <p:spPr>
            <a:xfrm>
              <a:off x="0" y="4586607"/>
              <a:ext cx="1192368" cy="1192368"/>
            </a:xfrm>
            <a:prstGeom prst="ellipse">
              <a:avLst/>
            </a:prstGeom>
            <a:solidFill>
              <a:srgbClr val="FFDBD8">
                <a:alpha val="24000"/>
              </a:srgbClr>
            </a:solidFill>
            <a:ln w="12700" cap="flat">
              <a:solidFill>
                <a:srgbClr val="5E5E5E">
                  <a:alpha val="24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</p:grpSp>
      <p:grpSp>
        <p:nvGrpSpPr>
          <p:cNvPr id="1498" name="Drawing"/>
          <p:cNvGrpSpPr/>
          <p:nvPr/>
        </p:nvGrpSpPr>
        <p:grpSpPr>
          <a:xfrm>
            <a:off x="7229085" y="5604602"/>
            <a:ext cx="2775601" cy="3600235"/>
            <a:chOff x="-423442" y="-2205089"/>
            <a:chExt cx="2775599" cy="3600234"/>
          </a:xfrm>
        </p:grpSpPr>
        <p:sp>
          <p:nvSpPr>
            <p:cNvPr id="1490" name="Line"/>
            <p:cNvSpPr/>
            <p:nvPr/>
          </p:nvSpPr>
          <p:spPr>
            <a:xfrm>
              <a:off x="893" y="0"/>
              <a:ext cx="1551450" cy="1343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600" extrusionOk="0">
                  <a:moveTo>
                    <a:pt x="0" y="0"/>
                  </a:moveTo>
                  <a:cubicBezTo>
                    <a:pt x="1436" y="1785"/>
                    <a:pt x="2873" y="3569"/>
                    <a:pt x="4309" y="5323"/>
                  </a:cubicBezTo>
                  <a:cubicBezTo>
                    <a:pt x="5746" y="7077"/>
                    <a:pt x="7182" y="8800"/>
                    <a:pt x="8645" y="10246"/>
                  </a:cubicBezTo>
                  <a:cubicBezTo>
                    <a:pt x="10108" y="11692"/>
                    <a:pt x="11598" y="12862"/>
                    <a:pt x="13141" y="13969"/>
                  </a:cubicBezTo>
                  <a:cubicBezTo>
                    <a:pt x="14684" y="15077"/>
                    <a:pt x="16280" y="16123"/>
                    <a:pt x="17557" y="17077"/>
                  </a:cubicBezTo>
                  <a:cubicBezTo>
                    <a:pt x="18833" y="18031"/>
                    <a:pt x="19791" y="18892"/>
                    <a:pt x="20376" y="19446"/>
                  </a:cubicBezTo>
                  <a:cubicBezTo>
                    <a:pt x="20962" y="20000"/>
                    <a:pt x="21174" y="20246"/>
                    <a:pt x="21334" y="20523"/>
                  </a:cubicBezTo>
                  <a:cubicBezTo>
                    <a:pt x="21494" y="20800"/>
                    <a:pt x="21600" y="21108"/>
                    <a:pt x="21547" y="21292"/>
                  </a:cubicBezTo>
                  <a:cubicBezTo>
                    <a:pt x="21494" y="21477"/>
                    <a:pt x="21281" y="21538"/>
                    <a:pt x="21068" y="21600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91" name="Line"/>
            <p:cNvSpPr/>
            <p:nvPr/>
          </p:nvSpPr>
          <p:spPr>
            <a:xfrm>
              <a:off x="-423443" y="-137819"/>
              <a:ext cx="2238941" cy="1532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516" extrusionOk="0">
                  <a:moveTo>
                    <a:pt x="21521" y="0"/>
                  </a:moveTo>
                  <a:cubicBezTo>
                    <a:pt x="21190" y="161"/>
                    <a:pt x="20859" y="322"/>
                    <a:pt x="20178" y="913"/>
                  </a:cubicBezTo>
                  <a:cubicBezTo>
                    <a:pt x="19497" y="1504"/>
                    <a:pt x="18467" y="2525"/>
                    <a:pt x="17381" y="3600"/>
                  </a:cubicBezTo>
                  <a:cubicBezTo>
                    <a:pt x="16296" y="4675"/>
                    <a:pt x="15155" y="5803"/>
                    <a:pt x="13959" y="6985"/>
                  </a:cubicBezTo>
                  <a:cubicBezTo>
                    <a:pt x="12763" y="8167"/>
                    <a:pt x="11512" y="9403"/>
                    <a:pt x="10353" y="10585"/>
                  </a:cubicBezTo>
                  <a:cubicBezTo>
                    <a:pt x="9194" y="11767"/>
                    <a:pt x="8127" y="12896"/>
                    <a:pt x="6949" y="14158"/>
                  </a:cubicBezTo>
                  <a:cubicBezTo>
                    <a:pt x="5772" y="15421"/>
                    <a:pt x="4484" y="16818"/>
                    <a:pt x="3472" y="17893"/>
                  </a:cubicBezTo>
                  <a:cubicBezTo>
                    <a:pt x="2460" y="18967"/>
                    <a:pt x="1724" y="19719"/>
                    <a:pt x="1154" y="20310"/>
                  </a:cubicBezTo>
                  <a:cubicBezTo>
                    <a:pt x="583" y="20901"/>
                    <a:pt x="179" y="21331"/>
                    <a:pt x="50" y="21466"/>
                  </a:cubicBezTo>
                  <a:cubicBezTo>
                    <a:pt x="-79" y="21600"/>
                    <a:pt x="68" y="21439"/>
                    <a:pt x="215" y="21278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92" name="Line"/>
            <p:cNvSpPr/>
            <p:nvPr/>
          </p:nvSpPr>
          <p:spPr>
            <a:xfrm>
              <a:off x="1505406" y="-2205090"/>
              <a:ext cx="700577" cy="999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889" y="2069"/>
                    <a:pt x="3777" y="4138"/>
                    <a:pt x="5311" y="5834"/>
                  </a:cubicBezTo>
                  <a:cubicBezTo>
                    <a:pt x="6846" y="7531"/>
                    <a:pt x="8026" y="8855"/>
                    <a:pt x="9266" y="10428"/>
                  </a:cubicBezTo>
                  <a:cubicBezTo>
                    <a:pt x="10505" y="12000"/>
                    <a:pt x="11803" y="13821"/>
                    <a:pt x="13338" y="15145"/>
                  </a:cubicBezTo>
                  <a:cubicBezTo>
                    <a:pt x="14872" y="16469"/>
                    <a:pt x="16643" y="17297"/>
                    <a:pt x="18059" y="18290"/>
                  </a:cubicBezTo>
                  <a:cubicBezTo>
                    <a:pt x="19475" y="19283"/>
                    <a:pt x="20538" y="204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93" name="Line"/>
            <p:cNvSpPr/>
            <p:nvPr/>
          </p:nvSpPr>
          <p:spPr>
            <a:xfrm>
              <a:off x="1953316" y="-1504514"/>
              <a:ext cx="398842" cy="35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222" extrusionOk="0">
                  <a:moveTo>
                    <a:pt x="0" y="15855"/>
                  </a:moveTo>
                  <a:cubicBezTo>
                    <a:pt x="3497" y="17923"/>
                    <a:pt x="6994" y="19991"/>
                    <a:pt x="10389" y="20796"/>
                  </a:cubicBezTo>
                  <a:cubicBezTo>
                    <a:pt x="13783" y="21600"/>
                    <a:pt x="17074" y="21140"/>
                    <a:pt x="19029" y="20451"/>
                  </a:cubicBezTo>
                  <a:cubicBezTo>
                    <a:pt x="20983" y="19762"/>
                    <a:pt x="21600" y="18843"/>
                    <a:pt x="21394" y="16774"/>
                  </a:cubicBezTo>
                  <a:cubicBezTo>
                    <a:pt x="21189" y="14706"/>
                    <a:pt x="20160" y="11489"/>
                    <a:pt x="19749" y="8502"/>
                  </a:cubicBezTo>
                  <a:cubicBezTo>
                    <a:pt x="19337" y="5515"/>
                    <a:pt x="19543" y="2757"/>
                    <a:pt x="1974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94" name="Line"/>
            <p:cNvSpPr/>
            <p:nvPr/>
          </p:nvSpPr>
          <p:spPr>
            <a:xfrm>
              <a:off x="1298680" y="-2021333"/>
              <a:ext cx="941757" cy="2457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90" y="908"/>
                    <a:pt x="1580" y="1817"/>
                    <a:pt x="2415" y="2675"/>
                  </a:cubicBezTo>
                  <a:cubicBezTo>
                    <a:pt x="3249" y="3533"/>
                    <a:pt x="4127" y="4340"/>
                    <a:pt x="5268" y="5282"/>
                  </a:cubicBezTo>
                  <a:cubicBezTo>
                    <a:pt x="6410" y="6224"/>
                    <a:pt x="7815" y="7301"/>
                    <a:pt x="9000" y="8327"/>
                  </a:cubicBezTo>
                  <a:cubicBezTo>
                    <a:pt x="10185" y="9353"/>
                    <a:pt x="11151" y="10329"/>
                    <a:pt x="12029" y="11204"/>
                  </a:cubicBezTo>
                  <a:cubicBezTo>
                    <a:pt x="12907" y="12079"/>
                    <a:pt x="13698" y="12852"/>
                    <a:pt x="14356" y="13710"/>
                  </a:cubicBezTo>
                  <a:cubicBezTo>
                    <a:pt x="15015" y="14568"/>
                    <a:pt x="15541" y="15510"/>
                    <a:pt x="16112" y="16335"/>
                  </a:cubicBezTo>
                  <a:cubicBezTo>
                    <a:pt x="16683" y="17159"/>
                    <a:pt x="17298" y="17865"/>
                    <a:pt x="17780" y="18488"/>
                  </a:cubicBezTo>
                  <a:cubicBezTo>
                    <a:pt x="18263" y="19110"/>
                    <a:pt x="18615" y="19649"/>
                    <a:pt x="19229" y="20153"/>
                  </a:cubicBezTo>
                  <a:cubicBezTo>
                    <a:pt x="19844" y="20658"/>
                    <a:pt x="20722" y="2112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95" name="Line"/>
            <p:cNvSpPr/>
            <p:nvPr/>
          </p:nvSpPr>
          <p:spPr>
            <a:xfrm>
              <a:off x="2033709" y="218211"/>
              <a:ext cx="218398" cy="149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600" extrusionOk="0">
                  <a:moveTo>
                    <a:pt x="0" y="14954"/>
                  </a:moveTo>
                  <a:cubicBezTo>
                    <a:pt x="3724" y="17169"/>
                    <a:pt x="7448" y="19385"/>
                    <a:pt x="10241" y="20492"/>
                  </a:cubicBezTo>
                  <a:cubicBezTo>
                    <a:pt x="13034" y="21600"/>
                    <a:pt x="14897" y="21600"/>
                    <a:pt x="16759" y="21600"/>
                  </a:cubicBezTo>
                  <a:cubicBezTo>
                    <a:pt x="18621" y="21600"/>
                    <a:pt x="20483" y="21600"/>
                    <a:pt x="21041" y="20215"/>
                  </a:cubicBezTo>
                  <a:cubicBezTo>
                    <a:pt x="21600" y="18831"/>
                    <a:pt x="20855" y="16062"/>
                    <a:pt x="20669" y="12462"/>
                  </a:cubicBezTo>
                  <a:cubicBezTo>
                    <a:pt x="20483" y="8862"/>
                    <a:pt x="20855" y="4431"/>
                    <a:pt x="2122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96" name="Line"/>
            <p:cNvSpPr/>
            <p:nvPr/>
          </p:nvSpPr>
          <p:spPr>
            <a:xfrm>
              <a:off x="1976285" y="252666"/>
              <a:ext cx="264152" cy="50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extrusionOk="0">
                  <a:moveTo>
                    <a:pt x="0" y="0"/>
                  </a:moveTo>
                  <a:cubicBezTo>
                    <a:pt x="5009" y="9257"/>
                    <a:pt x="10017" y="18514"/>
                    <a:pt x="13617" y="20057"/>
                  </a:cubicBezTo>
                  <a:cubicBezTo>
                    <a:pt x="17217" y="21600"/>
                    <a:pt x="19409" y="15429"/>
                    <a:pt x="21600" y="92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97" name="Line"/>
            <p:cNvSpPr/>
            <p:nvPr/>
          </p:nvSpPr>
          <p:spPr>
            <a:xfrm>
              <a:off x="2228951" y="68909"/>
              <a:ext cx="57426" cy="195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99" name="Equation"/>
              <p:cNvSpPr txBox="1"/>
              <p:nvPr/>
            </p:nvSpPr>
            <p:spPr>
              <a:xfrm>
                <a:off x="4608917" y="7819834"/>
                <a:ext cx="1292480" cy="50520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49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917" y="7819834"/>
                <a:ext cx="1292480" cy="505207"/>
              </a:xfrm>
              <a:prstGeom prst="rect">
                <a:avLst/>
              </a:prstGeom>
              <a:blipFill>
                <a:blip r:embed="rId2"/>
                <a:stretch>
                  <a:fillRect r="-7075" b="-3373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0" name="Step 2: Prune set back to top   sequences"/>
              <p:cNvSpPr txBox="1"/>
              <p:nvPr/>
            </p:nvSpPr>
            <p:spPr>
              <a:xfrm>
                <a:off x="6274233" y="12400426"/>
                <a:ext cx="11022063" cy="9512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r>
                  <a:rPr dirty="0">
                    <a:solidFill>
                      <a:srgbClr val="E22400"/>
                    </a:solidFill>
                  </a:rPr>
                  <a:t>Step 2:</a:t>
                </a:r>
                <a:r>
                  <a:rPr dirty="0"/>
                  <a:t> Prune set back to top </a:t>
                </a:r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dirty="0"/>
                  <a:t> sequences </a:t>
                </a:r>
                <a:endParaRPr sz="4500" dirty="0"/>
              </a:p>
            </p:txBody>
          </p:sp>
        </mc:Choice>
        <mc:Fallback xmlns="">
          <p:sp>
            <p:nvSpPr>
              <p:cNvPr id="1500" name="Step 2: Prune set back to top   sequence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233" y="12400426"/>
                <a:ext cx="11022063" cy="951261"/>
              </a:xfrm>
              <a:prstGeom prst="rect">
                <a:avLst/>
              </a:prstGeom>
              <a:blipFill>
                <a:blip r:embed="rId3"/>
                <a:stretch>
                  <a:fillRect l="-2212" r="-2157" b="-25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1" name="Equation"/>
              <p:cNvSpPr txBox="1"/>
              <p:nvPr/>
            </p:nvSpPr>
            <p:spPr>
              <a:xfrm>
                <a:off x="11923028" y="5184830"/>
                <a:ext cx="3421445" cy="40176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=−16.5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50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3028" y="5184830"/>
                <a:ext cx="3421445" cy="401765"/>
              </a:xfrm>
              <a:prstGeom prst="rect">
                <a:avLst/>
              </a:prstGeom>
              <a:blipFill>
                <a:blip r:embed="rId4"/>
                <a:stretch>
                  <a:fillRect r="-5169" b="-415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2" name="Equation"/>
              <p:cNvSpPr txBox="1"/>
              <p:nvPr/>
            </p:nvSpPr>
            <p:spPr>
              <a:xfrm>
                <a:off x="11923028" y="6649298"/>
                <a:ext cx="9329605" cy="69249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5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lang="en-US" sz="45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=−6.5 (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𝑓𝑟𝑜𝑚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𝑏𝑟𝑎𝑛𝑐h</m:t>
                      </m:r>
                      <m:r>
                        <a:rPr lang="en-US" sz="4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4500" dirty="0"/>
              </a:p>
            </p:txBody>
          </p:sp>
        </mc:Choice>
        <mc:Fallback xmlns="">
          <p:sp>
            <p:nvSpPr>
              <p:cNvPr id="150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3028" y="6649298"/>
                <a:ext cx="9329605" cy="6924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3" name="Equation"/>
              <p:cNvSpPr txBox="1"/>
              <p:nvPr/>
            </p:nvSpPr>
            <p:spPr>
              <a:xfrm>
                <a:off x="11923028" y="8256642"/>
                <a:ext cx="9648603" cy="69249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 xmlns:m="http://schemas.openxmlformats.org/officeDocument/2006/math">
                    <m:r>
                      <a:rPr sz="4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𝑠𝑐𝑜𝑟𝑒</m:t>
                    </m:r>
                    <m:r>
                      <a:rPr sz="4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=−13.0</m:t>
                    </m:r>
                  </m:oMath>
                </a14:m>
                <a:r>
                  <a:rPr lang="en-US" sz="4500" dirty="0"/>
                  <a:t> </a:t>
                </a:r>
                <a14:m>
                  <m:oMath xmlns:m="http://schemas.openxmlformats.org/officeDocument/2006/math">
                    <m:r>
                      <a:rPr lang="en-US" sz="4500" i="1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4500" i="1">
                        <a:latin typeface="Cambria Math" panose="02040503050406030204" pitchFamily="18" charset="0"/>
                      </a:rPr>
                      <m:t>𝑓𝑟𝑜𝑚</m:t>
                    </m:r>
                    <m:r>
                      <a:rPr lang="en-US" sz="45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500" i="1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US" sz="45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500" i="1">
                        <a:latin typeface="Cambria Math" panose="02040503050406030204" pitchFamily="18" charset="0"/>
                      </a:rPr>
                      <m:t>𝐷𝑇</m:t>
                    </m:r>
                    <m:r>
                      <a:rPr lang="en-US" sz="45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500" i="1">
                        <a:latin typeface="Cambria Math" panose="02040503050406030204" pitchFamily="18" charset="0"/>
                      </a:rPr>
                      <m:t>𝑏𝑟𝑎𝑛𝑐h</m:t>
                    </m:r>
                    <m:r>
                      <a:rPr lang="en-US" sz="45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4500" dirty="0"/>
              </a:p>
            </p:txBody>
          </p:sp>
        </mc:Choice>
        <mc:Fallback xmlns="">
          <p:sp>
            <p:nvSpPr>
              <p:cNvPr id="150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3028" y="8256642"/>
                <a:ext cx="9648603" cy="6924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4" name="Equation"/>
              <p:cNvSpPr txBox="1"/>
              <p:nvPr/>
            </p:nvSpPr>
            <p:spPr>
              <a:xfrm>
                <a:off x="11923028" y="9756829"/>
                <a:ext cx="3396299" cy="39433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=−22.1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50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3028" y="9756829"/>
                <a:ext cx="3396299" cy="394336"/>
              </a:xfrm>
              <a:prstGeom prst="rect">
                <a:avLst/>
              </a:prstGeom>
              <a:blipFill>
                <a:blip r:embed="rId7"/>
                <a:stretch>
                  <a:fillRect r="-5925" b="-4375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60</a:t>
            </a:fld>
            <a:endParaRPr/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Beam Search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Beam Search</a:t>
            </a:r>
          </a:p>
        </p:txBody>
      </p:sp>
      <p:sp>
        <p:nvSpPr>
          <p:cNvPr id="1508" name="Keep a fixed number of hypotheses at each point"/>
          <p:cNvSpPr txBox="1">
            <a:spLocks noGrp="1"/>
          </p:cNvSpPr>
          <p:nvPr>
            <p:ph type="body" idx="1"/>
          </p:nvPr>
        </p:nvSpPr>
        <p:spPr>
          <a:xfrm>
            <a:off x="4387453" y="3023131"/>
            <a:ext cx="15609094" cy="8840391"/>
          </a:xfrm>
          <a:prstGeom prst="rect">
            <a:avLst/>
          </a:prstGeom>
        </p:spPr>
        <p:txBody>
          <a:bodyPr anchor="t"/>
          <a:lstStyle/>
          <a:p>
            <a:r>
              <a:t>Keep a fixed number of hypotheses at each point</a:t>
            </a:r>
          </a:p>
        </p:txBody>
      </p:sp>
      <p:grpSp>
        <p:nvGrpSpPr>
          <p:cNvPr id="1517" name="Group"/>
          <p:cNvGrpSpPr/>
          <p:nvPr/>
        </p:nvGrpSpPr>
        <p:grpSpPr>
          <a:xfrm>
            <a:off x="7877076" y="4778796"/>
            <a:ext cx="3472403" cy="7242521"/>
            <a:chOff x="0" y="0"/>
            <a:chExt cx="3472402" cy="7242520"/>
          </a:xfrm>
        </p:grpSpPr>
        <p:grpSp>
          <p:nvGrpSpPr>
            <p:cNvPr id="1511" name="Group"/>
            <p:cNvGrpSpPr/>
            <p:nvPr/>
          </p:nvGrpSpPr>
          <p:grpSpPr>
            <a:xfrm>
              <a:off x="0" y="6050153"/>
              <a:ext cx="3472403" cy="1192368"/>
              <a:chOff x="0" y="0"/>
              <a:chExt cx="3472402" cy="1192367"/>
            </a:xfrm>
          </p:grpSpPr>
          <p:sp>
            <p:nvSpPr>
              <p:cNvPr id="1509" name="The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510" name="cat"/>
              <p:cNvSpPr/>
              <p:nvPr/>
            </p:nvSpPr>
            <p:spPr>
              <a:xfrm>
                <a:off x="2280034" y="0"/>
                <a:ext cx="1192369" cy="1192368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</p:grpSp>
        <p:grpSp>
          <p:nvGrpSpPr>
            <p:cNvPr id="1516" name="Group"/>
            <p:cNvGrpSpPr/>
            <p:nvPr/>
          </p:nvGrpSpPr>
          <p:grpSpPr>
            <a:xfrm>
              <a:off x="2174529" y="0"/>
              <a:ext cx="1192368" cy="5778975"/>
              <a:chOff x="0" y="0"/>
              <a:chExt cx="1192367" cy="5778974"/>
            </a:xfrm>
          </p:grpSpPr>
          <p:sp>
            <p:nvSpPr>
              <p:cNvPr id="1512" name="DT"/>
              <p:cNvSpPr/>
              <p:nvPr/>
            </p:nvSpPr>
            <p:spPr>
              <a:xfrm>
                <a:off x="0" y="0"/>
                <a:ext cx="1192368" cy="1192368"/>
              </a:xfrm>
              <a:prstGeom prst="ellipse">
                <a:avLst/>
              </a:prstGeom>
              <a:solidFill>
                <a:srgbClr val="FFDBD8">
                  <a:alpha val="24000"/>
                </a:srgbClr>
              </a:solidFill>
              <a:ln w="12700" cap="flat">
                <a:solidFill>
                  <a:srgbClr val="5E5E5E">
                    <a:alpha val="24000"/>
                  </a:srgbClr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513" name="NN"/>
              <p:cNvSpPr/>
              <p:nvPr/>
            </p:nvSpPr>
            <p:spPr>
              <a:xfrm>
                <a:off x="0" y="1528868"/>
                <a:ext cx="1192368" cy="1192369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514" name="VBD"/>
              <p:cNvSpPr/>
              <p:nvPr/>
            </p:nvSpPr>
            <p:spPr>
              <a:xfrm>
                <a:off x="0" y="3057737"/>
                <a:ext cx="1192368" cy="1192368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515" name="IN"/>
              <p:cNvSpPr/>
              <p:nvPr/>
            </p:nvSpPr>
            <p:spPr>
              <a:xfrm>
                <a:off x="0" y="4586607"/>
                <a:ext cx="1192368" cy="1192368"/>
              </a:xfrm>
              <a:prstGeom prst="ellipse">
                <a:avLst/>
              </a:prstGeom>
              <a:solidFill>
                <a:srgbClr val="FFDBD8">
                  <a:alpha val="24000"/>
                </a:srgbClr>
              </a:solidFill>
              <a:ln w="12700" cap="flat">
                <a:solidFill>
                  <a:srgbClr val="5E5E5E">
                    <a:alpha val="24000"/>
                  </a:srgbClr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</p:grpSp>
      <p:grpSp>
        <p:nvGrpSpPr>
          <p:cNvPr id="1522" name="Group"/>
          <p:cNvGrpSpPr/>
          <p:nvPr/>
        </p:nvGrpSpPr>
        <p:grpSpPr>
          <a:xfrm>
            <a:off x="7831136" y="4778795"/>
            <a:ext cx="1192368" cy="5778976"/>
            <a:chOff x="0" y="0"/>
            <a:chExt cx="1192367" cy="5778974"/>
          </a:xfrm>
        </p:grpSpPr>
        <p:sp>
          <p:nvSpPr>
            <p:cNvPr id="1518" name="DT"/>
            <p:cNvSpPr/>
            <p:nvPr/>
          </p:nvSpPr>
          <p:spPr>
            <a:xfrm>
              <a:off x="0" y="0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1519" name="NN"/>
            <p:cNvSpPr/>
            <p:nvPr/>
          </p:nvSpPr>
          <p:spPr>
            <a:xfrm>
              <a:off x="0" y="1528868"/>
              <a:ext cx="1192368" cy="1192369"/>
            </a:xfrm>
            <a:prstGeom prst="ellipse">
              <a:avLst/>
            </a:prstGeom>
            <a:solidFill>
              <a:srgbClr val="FFDBD8">
                <a:alpha val="24000"/>
              </a:srgbClr>
            </a:solidFill>
            <a:ln w="12700" cap="flat">
              <a:solidFill>
                <a:srgbClr val="5E5E5E">
                  <a:alpha val="24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1520" name="VBD"/>
            <p:cNvSpPr/>
            <p:nvPr/>
          </p:nvSpPr>
          <p:spPr>
            <a:xfrm>
              <a:off x="0" y="3057737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  <p:sp>
          <p:nvSpPr>
            <p:cNvPr id="1521" name="IN"/>
            <p:cNvSpPr/>
            <p:nvPr/>
          </p:nvSpPr>
          <p:spPr>
            <a:xfrm>
              <a:off x="0" y="4586607"/>
              <a:ext cx="1192368" cy="1192368"/>
            </a:xfrm>
            <a:prstGeom prst="ellipse">
              <a:avLst/>
            </a:prstGeom>
            <a:solidFill>
              <a:srgbClr val="FFDBD8">
                <a:alpha val="24000"/>
              </a:srgbClr>
            </a:solidFill>
            <a:ln w="12700" cap="flat">
              <a:solidFill>
                <a:srgbClr val="5E5E5E">
                  <a:alpha val="24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23" name="Equation"/>
              <p:cNvSpPr txBox="1"/>
              <p:nvPr/>
            </p:nvSpPr>
            <p:spPr>
              <a:xfrm>
                <a:off x="4608917" y="7819834"/>
                <a:ext cx="1292480" cy="50520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52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917" y="7819834"/>
                <a:ext cx="1292480" cy="505207"/>
              </a:xfrm>
              <a:prstGeom prst="rect">
                <a:avLst/>
              </a:prstGeom>
              <a:blipFill>
                <a:blip r:embed="rId2"/>
                <a:stretch>
                  <a:fillRect r="-7075" b="-3373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27" name="Group"/>
          <p:cNvGrpSpPr/>
          <p:nvPr/>
        </p:nvGrpSpPr>
        <p:grpSpPr>
          <a:xfrm>
            <a:off x="12368969" y="10803298"/>
            <a:ext cx="4730918" cy="1205430"/>
            <a:chOff x="0" y="0"/>
            <a:chExt cx="4730916" cy="1205428"/>
          </a:xfrm>
        </p:grpSpPr>
        <p:sp>
          <p:nvSpPr>
            <p:cNvPr id="1524" name="Line"/>
            <p:cNvSpPr/>
            <p:nvPr/>
          </p:nvSpPr>
          <p:spPr>
            <a:xfrm>
              <a:off x="3668776" y="591903"/>
              <a:ext cx="1062141" cy="1"/>
            </a:xfrm>
            <a:prstGeom prst="line">
              <a:avLst/>
            </a:prstGeom>
            <a:noFill/>
            <a:ln w="508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25" name="sat"/>
            <p:cNvSpPr/>
            <p:nvPr/>
          </p:nvSpPr>
          <p:spPr>
            <a:xfrm>
              <a:off x="0" y="13061"/>
              <a:ext cx="1192368" cy="1192368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sat</a:t>
              </a:r>
            </a:p>
          </p:txBody>
        </p:sp>
        <p:sp>
          <p:nvSpPr>
            <p:cNvPr id="1526" name="on"/>
            <p:cNvSpPr/>
            <p:nvPr/>
          </p:nvSpPr>
          <p:spPr>
            <a:xfrm>
              <a:off x="2381508" y="0"/>
              <a:ext cx="1192368" cy="1192368"/>
            </a:xfrm>
            <a:prstGeom prst="ellipse">
              <a:avLst/>
            </a:prstGeom>
            <a:solidFill>
              <a:srgbClr val="FEFCDD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on</a:t>
              </a:r>
            </a:p>
          </p:txBody>
        </p:sp>
      </p:grpSp>
      <p:grpSp>
        <p:nvGrpSpPr>
          <p:cNvPr id="1532" name="Group"/>
          <p:cNvGrpSpPr/>
          <p:nvPr/>
        </p:nvGrpSpPr>
        <p:grpSpPr>
          <a:xfrm>
            <a:off x="12272072" y="4778795"/>
            <a:ext cx="1192368" cy="5778976"/>
            <a:chOff x="0" y="0"/>
            <a:chExt cx="1192367" cy="5778974"/>
          </a:xfrm>
        </p:grpSpPr>
        <p:sp>
          <p:nvSpPr>
            <p:cNvPr id="1528" name="DT"/>
            <p:cNvSpPr/>
            <p:nvPr/>
          </p:nvSpPr>
          <p:spPr>
            <a:xfrm>
              <a:off x="0" y="0"/>
              <a:ext cx="1192368" cy="1192368"/>
            </a:xfrm>
            <a:prstGeom prst="ellipse">
              <a:avLst/>
            </a:prstGeom>
            <a:solidFill>
              <a:srgbClr val="FFDBD8">
                <a:alpha val="25000"/>
              </a:srgbClr>
            </a:solidFill>
            <a:ln w="12700" cap="flat">
              <a:solidFill>
                <a:srgbClr val="5E5E5E">
                  <a:alpha val="25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1529" name="NN"/>
            <p:cNvSpPr/>
            <p:nvPr/>
          </p:nvSpPr>
          <p:spPr>
            <a:xfrm>
              <a:off x="0" y="1528868"/>
              <a:ext cx="1192368" cy="1192369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1530" name="VBD"/>
            <p:cNvSpPr/>
            <p:nvPr/>
          </p:nvSpPr>
          <p:spPr>
            <a:xfrm>
              <a:off x="0" y="3057737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  <p:sp>
          <p:nvSpPr>
            <p:cNvPr id="1531" name="IN"/>
            <p:cNvSpPr/>
            <p:nvPr/>
          </p:nvSpPr>
          <p:spPr>
            <a:xfrm>
              <a:off x="0" y="4586607"/>
              <a:ext cx="1192368" cy="1192368"/>
            </a:xfrm>
            <a:prstGeom prst="ellipse">
              <a:avLst/>
            </a:prstGeom>
            <a:solidFill>
              <a:srgbClr val="FFDBD8">
                <a:alpha val="25000"/>
              </a:srgbClr>
            </a:solidFill>
            <a:ln w="12700" cap="flat">
              <a:solidFill>
                <a:srgbClr val="5E5E5E">
                  <a:alpha val="25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</p:grpSp>
      <p:grpSp>
        <p:nvGrpSpPr>
          <p:cNvPr id="1537" name="Group"/>
          <p:cNvGrpSpPr/>
          <p:nvPr/>
        </p:nvGrpSpPr>
        <p:grpSpPr>
          <a:xfrm>
            <a:off x="14670887" y="4778795"/>
            <a:ext cx="1192368" cy="5778976"/>
            <a:chOff x="0" y="0"/>
            <a:chExt cx="1192367" cy="5778974"/>
          </a:xfrm>
        </p:grpSpPr>
        <p:sp>
          <p:nvSpPr>
            <p:cNvPr id="1533" name="DT"/>
            <p:cNvSpPr/>
            <p:nvPr/>
          </p:nvSpPr>
          <p:spPr>
            <a:xfrm>
              <a:off x="0" y="0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lvl="1" indent="0"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DT</a:t>
              </a:r>
            </a:p>
          </p:txBody>
        </p:sp>
        <p:sp>
          <p:nvSpPr>
            <p:cNvPr id="1534" name="NN"/>
            <p:cNvSpPr/>
            <p:nvPr/>
          </p:nvSpPr>
          <p:spPr>
            <a:xfrm>
              <a:off x="0" y="1528868"/>
              <a:ext cx="1192368" cy="1192369"/>
            </a:xfrm>
            <a:prstGeom prst="ellipse">
              <a:avLst/>
            </a:prstGeom>
            <a:solidFill>
              <a:srgbClr val="FFDBD8">
                <a:alpha val="25000"/>
              </a:srgbClr>
            </a:solidFill>
            <a:ln w="12700" cap="flat">
              <a:solidFill>
                <a:srgbClr val="5E5E5E">
                  <a:alpha val="25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NN</a:t>
              </a:r>
            </a:p>
          </p:txBody>
        </p:sp>
        <p:sp>
          <p:nvSpPr>
            <p:cNvPr id="1535" name="VBD"/>
            <p:cNvSpPr/>
            <p:nvPr/>
          </p:nvSpPr>
          <p:spPr>
            <a:xfrm>
              <a:off x="0" y="3057737"/>
              <a:ext cx="1192368" cy="1192368"/>
            </a:xfrm>
            <a:prstGeom prst="ellipse">
              <a:avLst/>
            </a:prstGeom>
            <a:solidFill>
              <a:srgbClr val="FFDBD8">
                <a:alpha val="25000"/>
              </a:srgbClr>
            </a:solidFill>
            <a:ln w="12700" cap="flat">
              <a:solidFill>
                <a:srgbClr val="5E5E5E">
                  <a:alpha val="25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VBD</a:t>
              </a:r>
            </a:p>
          </p:txBody>
        </p:sp>
        <p:sp>
          <p:nvSpPr>
            <p:cNvPr id="1536" name="IN"/>
            <p:cNvSpPr/>
            <p:nvPr/>
          </p:nvSpPr>
          <p:spPr>
            <a:xfrm>
              <a:off x="0" y="4586607"/>
              <a:ext cx="1192368" cy="1192368"/>
            </a:xfrm>
            <a:prstGeom prst="ellipse">
              <a:avLst/>
            </a:prstGeom>
            <a:solidFill>
              <a:srgbClr val="FFDBD8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38" name="Equation"/>
              <p:cNvSpPr txBox="1"/>
              <p:nvPr/>
            </p:nvSpPr>
            <p:spPr>
              <a:xfrm>
                <a:off x="5756366" y="12538285"/>
                <a:ext cx="12275313" cy="85240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Pick</m:t>
                      </m:r>
                      <m:limLow>
                        <m:limLowPr>
                          <m:ctrlP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from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within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beam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backtrack</m:t>
                      </m:r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153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366" y="12538285"/>
                <a:ext cx="12275313" cy="852404"/>
              </a:xfrm>
              <a:prstGeom prst="rect">
                <a:avLst/>
              </a:prstGeom>
              <a:blipFill>
                <a:blip r:embed="rId3"/>
                <a:stretch>
                  <a:fillRect b="-642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57" name="Drawing"/>
          <p:cNvGrpSpPr/>
          <p:nvPr/>
        </p:nvGrpSpPr>
        <p:grpSpPr>
          <a:xfrm>
            <a:off x="7229085" y="5604602"/>
            <a:ext cx="7406641" cy="3950786"/>
            <a:chOff x="-423442" y="-2205089"/>
            <a:chExt cx="7406639" cy="3950784"/>
          </a:xfrm>
        </p:grpSpPr>
        <p:sp>
          <p:nvSpPr>
            <p:cNvPr id="1539" name="Line"/>
            <p:cNvSpPr/>
            <p:nvPr/>
          </p:nvSpPr>
          <p:spPr>
            <a:xfrm>
              <a:off x="893" y="0"/>
              <a:ext cx="1551450" cy="1343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600" extrusionOk="0">
                  <a:moveTo>
                    <a:pt x="0" y="0"/>
                  </a:moveTo>
                  <a:cubicBezTo>
                    <a:pt x="1436" y="1785"/>
                    <a:pt x="2873" y="3569"/>
                    <a:pt x="4309" y="5323"/>
                  </a:cubicBezTo>
                  <a:cubicBezTo>
                    <a:pt x="5746" y="7077"/>
                    <a:pt x="7182" y="8800"/>
                    <a:pt x="8645" y="10246"/>
                  </a:cubicBezTo>
                  <a:cubicBezTo>
                    <a:pt x="10108" y="11692"/>
                    <a:pt x="11598" y="12862"/>
                    <a:pt x="13141" y="13969"/>
                  </a:cubicBezTo>
                  <a:cubicBezTo>
                    <a:pt x="14684" y="15077"/>
                    <a:pt x="16280" y="16123"/>
                    <a:pt x="17557" y="17077"/>
                  </a:cubicBezTo>
                  <a:cubicBezTo>
                    <a:pt x="18833" y="18031"/>
                    <a:pt x="19791" y="18892"/>
                    <a:pt x="20376" y="19446"/>
                  </a:cubicBezTo>
                  <a:cubicBezTo>
                    <a:pt x="20962" y="20000"/>
                    <a:pt x="21174" y="20246"/>
                    <a:pt x="21334" y="20523"/>
                  </a:cubicBezTo>
                  <a:cubicBezTo>
                    <a:pt x="21494" y="20800"/>
                    <a:pt x="21600" y="21108"/>
                    <a:pt x="21547" y="21292"/>
                  </a:cubicBezTo>
                  <a:cubicBezTo>
                    <a:pt x="21494" y="21477"/>
                    <a:pt x="21281" y="21538"/>
                    <a:pt x="21068" y="21600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0" name="Line"/>
            <p:cNvSpPr/>
            <p:nvPr/>
          </p:nvSpPr>
          <p:spPr>
            <a:xfrm>
              <a:off x="-423443" y="-137819"/>
              <a:ext cx="2238941" cy="1532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516" extrusionOk="0">
                  <a:moveTo>
                    <a:pt x="21521" y="0"/>
                  </a:moveTo>
                  <a:cubicBezTo>
                    <a:pt x="21190" y="161"/>
                    <a:pt x="20859" y="322"/>
                    <a:pt x="20178" y="913"/>
                  </a:cubicBezTo>
                  <a:cubicBezTo>
                    <a:pt x="19497" y="1504"/>
                    <a:pt x="18467" y="2525"/>
                    <a:pt x="17381" y="3600"/>
                  </a:cubicBezTo>
                  <a:cubicBezTo>
                    <a:pt x="16296" y="4675"/>
                    <a:pt x="15155" y="5803"/>
                    <a:pt x="13959" y="6985"/>
                  </a:cubicBezTo>
                  <a:cubicBezTo>
                    <a:pt x="12763" y="8167"/>
                    <a:pt x="11512" y="9403"/>
                    <a:pt x="10353" y="10585"/>
                  </a:cubicBezTo>
                  <a:cubicBezTo>
                    <a:pt x="9194" y="11767"/>
                    <a:pt x="8127" y="12896"/>
                    <a:pt x="6949" y="14158"/>
                  </a:cubicBezTo>
                  <a:cubicBezTo>
                    <a:pt x="5772" y="15421"/>
                    <a:pt x="4484" y="16818"/>
                    <a:pt x="3472" y="17893"/>
                  </a:cubicBezTo>
                  <a:cubicBezTo>
                    <a:pt x="2460" y="18967"/>
                    <a:pt x="1724" y="19719"/>
                    <a:pt x="1154" y="20310"/>
                  </a:cubicBezTo>
                  <a:cubicBezTo>
                    <a:pt x="583" y="20901"/>
                    <a:pt x="179" y="21331"/>
                    <a:pt x="50" y="21466"/>
                  </a:cubicBezTo>
                  <a:cubicBezTo>
                    <a:pt x="-79" y="21600"/>
                    <a:pt x="68" y="21439"/>
                    <a:pt x="215" y="21278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1" name="Line"/>
            <p:cNvSpPr/>
            <p:nvPr/>
          </p:nvSpPr>
          <p:spPr>
            <a:xfrm>
              <a:off x="1505406" y="-2205090"/>
              <a:ext cx="700577" cy="999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889" y="2069"/>
                    <a:pt x="3777" y="4138"/>
                    <a:pt x="5311" y="5834"/>
                  </a:cubicBezTo>
                  <a:cubicBezTo>
                    <a:pt x="6846" y="7531"/>
                    <a:pt x="8026" y="8855"/>
                    <a:pt x="9266" y="10428"/>
                  </a:cubicBezTo>
                  <a:cubicBezTo>
                    <a:pt x="10505" y="12000"/>
                    <a:pt x="11803" y="13821"/>
                    <a:pt x="13338" y="15145"/>
                  </a:cubicBezTo>
                  <a:cubicBezTo>
                    <a:pt x="14872" y="16469"/>
                    <a:pt x="16643" y="17297"/>
                    <a:pt x="18059" y="18290"/>
                  </a:cubicBezTo>
                  <a:cubicBezTo>
                    <a:pt x="19475" y="19283"/>
                    <a:pt x="20538" y="204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2" name="Line"/>
            <p:cNvSpPr/>
            <p:nvPr/>
          </p:nvSpPr>
          <p:spPr>
            <a:xfrm>
              <a:off x="1953316" y="-1504514"/>
              <a:ext cx="398842" cy="35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222" extrusionOk="0">
                  <a:moveTo>
                    <a:pt x="0" y="15855"/>
                  </a:moveTo>
                  <a:cubicBezTo>
                    <a:pt x="3497" y="17923"/>
                    <a:pt x="6994" y="19991"/>
                    <a:pt x="10389" y="20796"/>
                  </a:cubicBezTo>
                  <a:cubicBezTo>
                    <a:pt x="13783" y="21600"/>
                    <a:pt x="17074" y="21140"/>
                    <a:pt x="19029" y="20451"/>
                  </a:cubicBezTo>
                  <a:cubicBezTo>
                    <a:pt x="20983" y="19762"/>
                    <a:pt x="21600" y="18843"/>
                    <a:pt x="21394" y="16774"/>
                  </a:cubicBezTo>
                  <a:cubicBezTo>
                    <a:pt x="21189" y="14706"/>
                    <a:pt x="20160" y="11489"/>
                    <a:pt x="19749" y="8502"/>
                  </a:cubicBezTo>
                  <a:cubicBezTo>
                    <a:pt x="19337" y="5515"/>
                    <a:pt x="19543" y="2757"/>
                    <a:pt x="19749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3" name="Line"/>
            <p:cNvSpPr/>
            <p:nvPr/>
          </p:nvSpPr>
          <p:spPr>
            <a:xfrm>
              <a:off x="1298680" y="-2021333"/>
              <a:ext cx="941757" cy="2457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90" y="908"/>
                    <a:pt x="1580" y="1817"/>
                    <a:pt x="2415" y="2675"/>
                  </a:cubicBezTo>
                  <a:cubicBezTo>
                    <a:pt x="3249" y="3533"/>
                    <a:pt x="4127" y="4340"/>
                    <a:pt x="5268" y="5282"/>
                  </a:cubicBezTo>
                  <a:cubicBezTo>
                    <a:pt x="6410" y="6224"/>
                    <a:pt x="7815" y="7301"/>
                    <a:pt x="9000" y="8327"/>
                  </a:cubicBezTo>
                  <a:cubicBezTo>
                    <a:pt x="10185" y="9353"/>
                    <a:pt x="11151" y="10329"/>
                    <a:pt x="12029" y="11204"/>
                  </a:cubicBezTo>
                  <a:cubicBezTo>
                    <a:pt x="12907" y="12079"/>
                    <a:pt x="13698" y="12852"/>
                    <a:pt x="14356" y="13710"/>
                  </a:cubicBezTo>
                  <a:cubicBezTo>
                    <a:pt x="15015" y="14568"/>
                    <a:pt x="15541" y="15510"/>
                    <a:pt x="16112" y="16335"/>
                  </a:cubicBezTo>
                  <a:cubicBezTo>
                    <a:pt x="16683" y="17159"/>
                    <a:pt x="17298" y="17865"/>
                    <a:pt x="17780" y="18488"/>
                  </a:cubicBezTo>
                  <a:cubicBezTo>
                    <a:pt x="18263" y="19110"/>
                    <a:pt x="18615" y="19649"/>
                    <a:pt x="19229" y="20153"/>
                  </a:cubicBezTo>
                  <a:cubicBezTo>
                    <a:pt x="19844" y="20658"/>
                    <a:pt x="20722" y="2112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4" name="Line"/>
            <p:cNvSpPr/>
            <p:nvPr/>
          </p:nvSpPr>
          <p:spPr>
            <a:xfrm>
              <a:off x="2033709" y="218211"/>
              <a:ext cx="218398" cy="149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600" extrusionOk="0">
                  <a:moveTo>
                    <a:pt x="0" y="14954"/>
                  </a:moveTo>
                  <a:cubicBezTo>
                    <a:pt x="3724" y="17169"/>
                    <a:pt x="7448" y="19385"/>
                    <a:pt x="10241" y="20492"/>
                  </a:cubicBezTo>
                  <a:cubicBezTo>
                    <a:pt x="13034" y="21600"/>
                    <a:pt x="14897" y="21600"/>
                    <a:pt x="16759" y="21600"/>
                  </a:cubicBezTo>
                  <a:cubicBezTo>
                    <a:pt x="18621" y="21600"/>
                    <a:pt x="20483" y="21600"/>
                    <a:pt x="21041" y="20215"/>
                  </a:cubicBezTo>
                  <a:cubicBezTo>
                    <a:pt x="21600" y="18831"/>
                    <a:pt x="20855" y="16062"/>
                    <a:pt x="20669" y="12462"/>
                  </a:cubicBezTo>
                  <a:cubicBezTo>
                    <a:pt x="20483" y="8862"/>
                    <a:pt x="20855" y="4431"/>
                    <a:pt x="2122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5" name="Line"/>
            <p:cNvSpPr/>
            <p:nvPr/>
          </p:nvSpPr>
          <p:spPr>
            <a:xfrm>
              <a:off x="1976285" y="252666"/>
              <a:ext cx="264152" cy="50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extrusionOk="0">
                  <a:moveTo>
                    <a:pt x="0" y="0"/>
                  </a:moveTo>
                  <a:cubicBezTo>
                    <a:pt x="5009" y="9257"/>
                    <a:pt x="10017" y="18514"/>
                    <a:pt x="13617" y="20057"/>
                  </a:cubicBezTo>
                  <a:cubicBezTo>
                    <a:pt x="17217" y="21600"/>
                    <a:pt x="19409" y="15429"/>
                    <a:pt x="21600" y="92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6" name="Line"/>
            <p:cNvSpPr/>
            <p:nvPr/>
          </p:nvSpPr>
          <p:spPr>
            <a:xfrm>
              <a:off x="2228951" y="68909"/>
              <a:ext cx="57426" cy="195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7" name="Line"/>
            <p:cNvSpPr/>
            <p:nvPr/>
          </p:nvSpPr>
          <p:spPr>
            <a:xfrm>
              <a:off x="3607132" y="-539788"/>
              <a:ext cx="884333" cy="826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029" y="20600"/>
                    <a:pt x="2057" y="19600"/>
                    <a:pt x="3366" y="18250"/>
                  </a:cubicBezTo>
                  <a:cubicBezTo>
                    <a:pt x="4675" y="16900"/>
                    <a:pt x="6265" y="15200"/>
                    <a:pt x="8042" y="13300"/>
                  </a:cubicBezTo>
                  <a:cubicBezTo>
                    <a:pt x="9818" y="11400"/>
                    <a:pt x="11782" y="9300"/>
                    <a:pt x="13745" y="7400"/>
                  </a:cubicBezTo>
                  <a:cubicBezTo>
                    <a:pt x="15709" y="5500"/>
                    <a:pt x="17673" y="3800"/>
                    <a:pt x="18982" y="2600"/>
                  </a:cubicBezTo>
                  <a:cubicBezTo>
                    <a:pt x="20291" y="1400"/>
                    <a:pt x="20945" y="7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8" name="Line"/>
            <p:cNvSpPr/>
            <p:nvPr/>
          </p:nvSpPr>
          <p:spPr>
            <a:xfrm>
              <a:off x="4388101" y="-624467"/>
              <a:ext cx="126327" cy="256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3" h="21320" extrusionOk="0">
                  <a:moveTo>
                    <a:pt x="0" y="3214"/>
                  </a:moveTo>
                  <a:cubicBezTo>
                    <a:pt x="2541" y="1944"/>
                    <a:pt x="5082" y="673"/>
                    <a:pt x="8259" y="196"/>
                  </a:cubicBezTo>
                  <a:cubicBezTo>
                    <a:pt x="11435" y="-280"/>
                    <a:pt x="15247" y="38"/>
                    <a:pt x="17788" y="1944"/>
                  </a:cubicBezTo>
                  <a:cubicBezTo>
                    <a:pt x="20329" y="3849"/>
                    <a:pt x="21600" y="7344"/>
                    <a:pt x="20647" y="10838"/>
                  </a:cubicBezTo>
                  <a:cubicBezTo>
                    <a:pt x="19694" y="14332"/>
                    <a:pt x="16518" y="17826"/>
                    <a:pt x="13341" y="213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9" name="Line"/>
            <p:cNvSpPr/>
            <p:nvPr/>
          </p:nvSpPr>
          <p:spPr>
            <a:xfrm>
              <a:off x="3630102" y="-643152"/>
              <a:ext cx="895818" cy="964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569" y="1800"/>
                    <a:pt x="3138" y="3600"/>
                    <a:pt x="4615" y="5357"/>
                  </a:cubicBezTo>
                  <a:cubicBezTo>
                    <a:pt x="6092" y="7114"/>
                    <a:pt x="7477" y="8829"/>
                    <a:pt x="9046" y="10414"/>
                  </a:cubicBezTo>
                  <a:cubicBezTo>
                    <a:pt x="10615" y="12000"/>
                    <a:pt x="12369" y="13457"/>
                    <a:pt x="13892" y="14914"/>
                  </a:cubicBezTo>
                  <a:cubicBezTo>
                    <a:pt x="15415" y="16371"/>
                    <a:pt x="16708" y="17829"/>
                    <a:pt x="17954" y="18943"/>
                  </a:cubicBezTo>
                  <a:cubicBezTo>
                    <a:pt x="19200" y="20057"/>
                    <a:pt x="20400" y="2082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0" name="Line"/>
            <p:cNvSpPr/>
            <p:nvPr/>
          </p:nvSpPr>
          <p:spPr>
            <a:xfrm>
              <a:off x="4342162" y="80393"/>
              <a:ext cx="209812" cy="344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9" h="21600" extrusionOk="0">
                  <a:moveTo>
                    <a:pt x="15043" y="0"/>
                  </a:moveTo>
                  <a:cubicBezTo>
                    <a:pt x="17743" y="3120"/>
                    <a:pt x="20443" y="6240"/>
                    <a:pt x="21021" y="9240"/>
                  </a:cubicBezTo>
                  <a:cubicBezTo>
                    <a:pt x="21600" y="12240"/>
                    <a:pt x="20057" y="15120"/>
                    <a:pt x="16200" y="17160"/>
                  </a:cubicBezTo>
                  <a:cubicBezTo>
                    <a:pt x="12343" y="19200"/>
                    <a:pt x="6171" y="20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1" name="Line"/>
            <p:cNvSpPr/>
            <p:nvPr/>
          </p:nvSpPr>
          <p:spPr>
            <a:xfrm>
              <a:off x="5984494" y="918787"/>
              <a:ext cx="884334" cy="700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525" y="2597"/>
                    <a:pt x="5049" y="5193"/>
                    <a:pt x="7481" y="7554"/>
                  </a:cubicBezTo>
                  <a:cubicBezTo>
                    <a:pt x="9912" y="9915"/>
                    <a:pt x="12249" y="12039"/>
                    <a:pt x="14306" y="13869"/>
                  </a:cubicBezTo>
                  <a:cubicBezTo>
                    <a:pt x="16364" y="15698"/>
                    <a:pt x="18140" y="17233"/>
                    <a:pt x="19309" y="18472"/>
                  </a:cubicBezTo>
                  <a:cubicBezTo>
                    <a:pt x="20478" y="19711"/>
                    <a:pt x="21039" y="2065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2" name="Line"/>
            <p:cNvSpPr/>
            <p:nvPr/>
          </p:nvSpPr>
          <p:spPr>
            <a:xfrm>
              <a:off x="6811402" y="1373757"/>
              <a:ext cx="171795" cy="371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3" h="21414" extrusionOk="0">
                  <a:moveTo>
                    <a:pt x="8272" y="1577"/>
                  </a:moveTo>
                  <a:cubicBezTo>
                    <a:pt x="6894" y="696"/>
                    <a:pt x="5515" y="-186"/>
                    <a:pt x="5285" y="34"/>
                  </a:cubicBezTo>
                  <a:cubicBezTo>
                    <a:pt x="5055" y="255"/>
                    <a:pt x="5975" y="1577"/>
                    <a:pt x="8732" y="3781"/>
                  </a:cubicBezTo>
                  <a:cubicBezTo>
                    <a:pt x="11489" y="5985"/>
                    <a:pt x="16085" y="9071"/>
                    <a:pt x="18613" y="11165"/>
                  </a:cubicBezTo>
                  <a:cubicBezTo>
                    <a:pt x="21140" y="13259"/>
                    <a:pt x="21600" y="14361"/>
                    <a:pt x="18153" y="15904"/>
                  </a:cubicBezTo>
                  <a:cubicBezTo>
                    <a:pt x="14706" y="17447"/>
                    <a:pt x="7353" y="19430"/>
                    <a:pt x="0" y="214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3" name="Line"/>
            <p:cNvSpPr/>
            <p:nvPr/>
          </p:nvSpPr>
          <p:spPr>
            <a:xfrm>
              <a:off x="5858161" y="-1883514"/>
              <a:ext cx="1038479" cy="1894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600" extrusionOk="0">
                  <a:moveTo>
                    <a:pt x="0" y="21600"/>
                  </a:moveTo>
                  <a:cubicBezTo>
                    <a:pt x="1032" y="20509"/>
                    <a:pt x="2065" y="19418"/>
                    <a:pt x="3137" y="18196"/>
                  </a:cubicBezTo>
                  <a:cubicBezTo>
                    <a:pt x="4209" y="16975"/>
                    <a:pt x="5321" y="15622"/>
                    <a:pt x="6512" y="14313"/>
                  </a:cubicBezTo>
                  <a:cubicBezTo>
                    <a:pt x="7703" y="13004"/>
                    <a:pt x="8974" y="11738"/>
                    <a:pt x="10284" y="10364"/>
                  </a:cubicBezTo>
                  <a:cubicBezTo>
                    <a:pt x="11594" y="8989"/>
                    <a:pt x="12944" y="7505"/>
                    <a:pt x="14254" y="6196"/>
                  </a:cubicBezTo>
                  <a:cubicBezTo>
                    <a:pt x="15565" y="4887"/>
                    <a:pt x="16835" y="3753"/>
                    <a:pt x="17907" y="2902"/>
                  </a:cubicBezTo>
                  <a:cubicBezTo>
                    <a:pt x="18979" y="2051"/>
                    <a:pt x="19853" y="1484"/>
                    <a:pt x="20449" y="1069"/>
                  </a:cubicBezTo>
                  <a:cubicBezTo>
                    <a:pt x="21044" y="655"/>
                    <a:pt x="21362" y="393"/>
                    <a:pt x="21481" y="240"/>
                  </a:cubicBezTo>
                  <a:cubicBezTo>
                    <a:pt x="21600" y="87"/>
                    <a:pt x="21521" y="44"/>
                    <a:pt x="2144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4" name="Line"/>
            <p:cNvSpPr/>
            <p:nvPr/>
          </p:nvSpPr>
          <p:spPr>
            <a:xfrm>
              <a:off x="6719524" y="-2059547"/>
              <a:ext cx="241182" cy="371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6" extrusionOk="0">
                  <a:moveTo>
                    <a:pt x="0" y="8813"/>
                  </a:moveTo>
                  <a:cubicBezTo>
                    <a:pt x="0" y="7711"/>
                    <a:pt x="0" y="6609"/>
                    <a:pt x="2229" y="5176"/>
                  </a:cubicBezTo>
                  <a:cubicBezTo>
                    <a:pt x="4457" y="3743"/>
                    <a:pt x="8914" y="1980"/>
                    <a:pt x="12171" y="988"/>
                  </a:cubicBezTo>
                  <a:cubicBezTo>
                    <a:pt x="15429" y="-4"/>
                    <a:pt x="17486" y="-224"/>
                    <a:pt x="18857" y="217"/>
                  </a:cubicBezTo>
                  <a:cubicBezTo>
                    <a:pt x="20229" y="658"/>
                    <a:pt x="20914" y="1760"/>
                    <a:pt x="21257" y="5396"/>
                  </a:cubicBezTo>
                  <a:cubicBezTo>
                    <a:pt x="21600" y="9033"/>
                    <a:pt x="21600" y="15205"/>
                    <a:pt x="21600" y="213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5" name="Line"/>
            <p:cNvSpPr/>
            <p:nvPr/>
          </p:nvSpPr>
          <p:spPr>
            <a:xfrm>
              <a:off x="4527623" y="-1633896"/>
              <a:ext cx="1181236" cy="1314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495" extrusionOk="0">
                  <a:moveTo>
                    <a:pt x="388" y="989"/>
                  </a:moveTo>
                  <a:cubicBezTo>
                    <a:pt x="179" y="551"/>
                    <a:pt x="-31" y="113"/>
                    <a:pt x="4" y="19"/>
                  </a:cubicBezTo>
                  <a:cubicBezTo>
                    <a:pt x="39" y="-75"/>
                    <a:pt x="319" y="175"/>
                    <a:pt x="1297" y="1052"/>
                  </a:cubicBezTo>
                  <a:cubicBezTo>
                    <a:pt x="2276" y="1928"/>
                    <a:pt x="3953" y="3431"/>
                    <a:pt x="5806" y="5122"/>
                  </a:cubicBezTo>
                  <a:cubicBezTo>
                    <a:pt x="7658" y="6812"/>
                    <a:pt x="9685" y="8690"/>
                    <a:pt x="11363" y="10443"/>
                  </a:cubicBezTo>
                  <a:cubicBezTo>
                    <a:pt x="13041" y="12196"/>
                    <a:pt x="14369" y="13824"/>
                    <a:pt x="15557" y="15202"/>
                  </a:cubicBezTo>
                  <a:cubicBezTo>
                    <a:pt x="16746" y="16579"/>
                    <a:pt x="17794" y="17706"/>
                    <a:pt x="18668" y="18614"/>
                  </a:cubicBezTo>
                  <a:cubicBezTo>
                    <a:pt x="19542" y="19522"/>
                    <a:pt x="20241" y="20210"/>
                    <a:pt x="20660" y="20711"/>
                  </a:cubicBezTo>
                  <a:cubicBezTo>
                    <a:pt x="21080" y="21212"/>
                    <a:pt x="21219" y="21525"/>
                    <a:pt x="21324" y="21494"/>
                  </a:cubicBezTo>
                  <a:cubicBezTo>
                    <a:pt x="21429" y="21462"/>
                    <a:pt x="21499" y="21087"/>
                    <a:pt x="21569" y="20711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6" name="Line"/>
            <p:cNvSpPr/>
            <p:nvPr/>
          </p:nvSpPr>
          <p:spPr>
            <a:xfrm>
              <a:off x="4698191" y="-1550454"/>
              <a:ext cx="1137001" cy="1378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582" y="780"/>
                    <a:pt x="19564" y="1560"/>
                    <a:pt x="18400" y="2640"/>
                  </a:cubicBezTo>
                  <a:cubicBezTo>
                    <a:pt x="17236" y="3720"/>
                    <a:pt x="15927" y="5100"/>
                    <a:pt x="14509" y="6510"/>
                  </a:cubicBezTo>
                  <a:cubicBezTo>
                    <a:pt x="13091" y="7920"/>
                    <a:pt x="11564" y="9360"/>
                    <a:pt x="10218" y="10590"/>
                  </a:cubicBezTo>
                  <a:cubicBezTo>
                    <a:pt x="8873" y="11820"/>
                    <a:pt x="7709" y="12840"/>
                    <a:pt x="6618" y="13980"/>
                  </a:cubicBezTo>
                  <a:cubicBezTo>
                    <a:pt x="5527" y="15120"/>
                    <a:pt x="4509" y="16380"/>
                    <a:pt x="3600" y="17370"/>
                  </a:cubicBezTo>
                  <a:cubicBezTo>
                    <a:pt x="2691" y="18360"/>
                    <a:pt x="1891" y="19080"/>
                    <a:pt x="1309" y="19740"/>
                  </a:cubicBezTo>
                  <a:cubicBezTo>
                    <a:pt x="727" y="20400"/>
                    <a:pt x="364" y="21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E224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5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61</a:t>
            </a:fld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11967F4-4455-C52D-5CDF-937C45D48BBF}"/>
              </a:ext>
            </a:extLst>
          </p:cNvPr>
          <p:cNvGrpSpPr/>
          <p:nvPr/>
        </p:nvGrpSpPr>
        <p:grpSpPr>
          <a:xfrm>
            <a:off x="10015644" y="7795959"/>
            <a:ext cx="1289160" cy="1387800"/>
            <a:chOff x="10015644" y="7795959"/>
            <a:chExt cx="1289160" cy="138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CC02ACB1-FB3C-D5AF-6C53-DB40293E2820}"/>
                    </a:ext>
                  </a:extLst>
                </p14:cNvPr>
                <p14:cNvContentPartPr/>
                <p14:nvPr/>
              </p14:nvContentPartPr>
              <p14:xfrm>
                <a:off x="10015644" y="7867959"/>
                <a:ext cx="1289160" cy="13158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CC02ACB1-FB3C-D5AF-6C53-DB40293E282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007004" y="7858959"/>
                  <a:ext cx="1306800" cy="13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154BED3-0B6B-8347-61E1-C113B6BC2E4E}"/>
                    </a:ext>
                  </a:extLst>
                </p14:cNvPr>
                <p14:cNvContentPartPr/>
                <p14:nvPr/>
              </p14:nvContentPartPr>
              <p14:xfrm>
                <a:off x="10279884" y="7795959"/>
                <a:ext cx="884520" cy="12632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154BED3-0B6B-8347-61E1-C113B6BC2E4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270884" y="7786959"/>
                  <a:ext cx="902160" cy="128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E55B70F-B653-618E-316A-B9AC84A852DD}"/>
                  </a:ext>
                </a:extLst>
              </p14:cNvPr>
              <p14:cNvContentPartPr/>
              <p14:nvPr/>
            </p14:nvContentPartPr>
            <p14:xfrm>
              <a:off x="15544524" y="9249999"/>
              <a:ext cx="1185840" cy="880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E55B70F-B653-618E-316A-B9AC84A852D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35884" y="9241359"/>
                <a:ext cx="1203480" cy="89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3E8D6A57-0C2C-F5A7-A87E-7BD37AD7C2F1}"/>
              </a:ext>
            </a:extLst>
          </p:cNvPr>
          <p:cNvGrpSpPr/>
          <p:nvPr/>
        </p:nvGrpSpPr>
        <p:grpSpPr>
          <a:xfrm>
            <a:off x="16139964" y="9882159"/>
            <a:ext cx="322920" cy="692640"/>
            <a:chOff x="16139964" y="9882159"/>
            <a:chExt cx="322920" cy="69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1684357-FA9D-D163-0BFD-DFDB4262057F}"/>
                    </a:ext>
                  </a:extLst>
                </p14:cNvPr>
                <p14:cNvContentPartPr/>
                <p14:nvPr/>
              </p14:nvContentPartPr>
              <p14:xfrm>
                <a:off x="16139964" y="10164399"/>
                <a:ext cx="19800" cy="410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1684357-FA9D-D163-0BFD-DFDB4262057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131324" y="10155759"/>
                  <a:ext cx="3744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5CB1DC7-C9CB-5524-E352-DF120A4C1CFA}"/>
                    </a:ext>
                  </a:extLst>
                </p14:cNvPr>
                <p14:cNvContentPartPr/>
                <p14:nvPr/>
              </p14:nvContentPartPr>
              <p14:xfrm>
                <a:off x="16331484" y="9882159"/>
                <a:ext cx="131400" cy="190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5CB1DC7-C9CB-5524-E352-DF120A4C1CF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6322484" y="9873159"/>
                  <a:ext cx="14904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9A836F7-6C7A-BA60-CF66-F9C551119DC0}"/>
              </a:ext>
            </a:extLst>
          </p:cNvPr>
          <p:cNvGrpSpPr/>
          <p:nvPr/>
        </p:nvGrpSpPr>
        <p:grpSpPr>
          <a:xfrm>
            <a:off x="11993484" y="8412639"/>
            <a:ext cx="599400" cy="873360"/>
            <a:chOff x="11993484" y="8412639"/>
            <a:chExt cx="599400" cy="87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5E8E58B-A192-FD4F-566D-61437FE3C55E}"/>
                    </a:ext>
                  </a:extLst>
                </p14:cNvPr>
                <p14:cNvContentPartPr/>
                <p14:nvPr/>
              </p14:nvContentPartPr>
              <p14:xfrm>
                <a:off x="11993484" y="8590839"/>
                <a:ext cx="545400" cy="695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5E8E58B-A192-FD4F-566D-61437FE3C55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984484" y="8581839"/>
                  <a:ext cx="563040" cy="71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0ED497C-675F-14F2-604A-E6AEE11EC682}"/>
                    </a:ext>
                  </a:extLst>
                </p14:cNvPr>
                <p14:cNvContentPartPr/>
                <p14:nvPr/>
              </p14:nvContentPartPr>
              <p14:xfrm>
                <a:off x="12402444" y="8412639"/>
                <a:ext cx="190440" cy="2322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0ED497C-675F-14F2-604A-E6AEE11EC68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393804" y="8403999"/>
                  <a:ext cx="208080" cy="24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0C79B1A-5CB1-ABF3-3895-D36533E89DAB}"/>
              </a:ext>
            </a:extLst>
          </p:cNvPr>
          <p:cNvGrpSpPr/>
          <p:nvPr/>
        </p:nvGrpSpPr>
        <p:grpSpPr>
          <a:xfrm>
            <a:off x="10945164" y="5950959"/>
            <a:ext cx="650520" cy="987120"/>
            <a:chOff x="10945164" y="5950959"/>
            <a:chExt cx="650520" cy="98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267356C-C961-7DF1-032E-FA379037DBCB}"/>
                    </a:ext>
                  </a:extLst>
                </p14:cNvPr>
                <p14:cNvContentPartPr/>
                <p14:nvPr/>
              </p14:nvContentPartPr>
              <p14:xfrm>
                <a:off x="10945164" y="6085239"/>
                <a:ext cx="279000" cy="852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267356C-C961-7DF1-032E-FA379037DBC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936524" y="6076599"/>
                  <a:ext cx="296640" cy="87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F29BB88-149D-8DBC-37E7-DC2CD06B02A6}"/>
                    </a:ext>
                  </a:extLst>
                </p14:cNvPr>
                <p14:cNvContentPartPr/>
                <p14:nvPr/>
              </p14:nvContentPartPr>
              <p14:xfrm>
                <a:off x="11355564" y="5950959"/>
                <a:ext cx="240120" cy="964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F29BB88-149D-8DBC-37E7-DC2CD06B02A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346564" y="5941959"/>
                  <a:ext cx="25776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9D04D07-095E-8E85-2358-F6B22024E8D5}"/>
              </a:ext>
            </a:extLst>
          </p:cNvPr>
          <p:cNvGrpSpPr/>
          <p:nvPr/>
        </p:nvGrpSpPr>
        <p:grpSpPr>
          <a:xfrm>
            <a:off x="7200084" y="4481799"/>
            <a:ext cx="1077120" cy="1435320"/>
            <a:chOff x="7200084" y="4481799"/>
            <a:chExt cx="1077120" cy="143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5623F27-AF16-C977-F852-209B06B7226D}"/>
                    </a:ext>
                  </a:extLst>
                </p14:cNvPr>
                <p14:cNvContentPartPr/>
                <p14:nvPr/>
              </p14:nvContentPartPr>
              <p14:xfrm>
                <a:off x="7200084" y="4591239"/>
                <a:ext cx="903960" cy="815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5623F27-AF16-C977-F852-209B06B7226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191444" y="4582599"/>
                  <a:ext cx="921600" cy="83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6C291D9-40E9-6794-F23C-B330402DF406}"/>
                    </a:ext>
                  </a:extLst>
                </p14:cNvPr>
                <p14:cNvContentPartPr/>
                <p14:nvPr/>
              </p14:nvContentPartPr>
              <p14:xfrm>
                <a:off x="7509684" y="4784559"/>
                <a:ext cx="294840" cy="1132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6C291D9-40E9-6794-F23C-B330402DF40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500684" y="4775559"/>
                  <a:ext cx="312480" cy="11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700066C-9040-1168-71EC-9EF1BE563AA7}"/>
                    </a:ext>
                  </a:extLst>
                </p14:cNvPr>
                <p14:cNvContentPartPr/>
                <p14:nvPr/>
              </p14:nvContentPartPr>
              <p14:xfrm>
                <a:off x="8016924" y="4481799"/>
                <a:ext cx="260280" cy="1627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700066C-9040-1168-71EC-9EF1BE563AA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007924" y="4472799"/>
                  <a:ext cx="277920" cy="180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Beam Search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Beam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1" name="If K (number of states) is too large, Viterbi is too expensive!…"/>
              <p:cNvSpPr txBox="1">
                <a:spLocks noGrp="1"/>
              </p:cNvSpPr>
              <p:nvPr>
                <p:ph type="body" idx="1"/>
              </p:nvPr>
            </p:nvSpPr>
            <p:spPr>
              <a:prstGeom prst="rect">
                <a:avLst/>
              </a:prstGeom>
            </p:spPr>
            <p:txBody>
              <a:bodyPr anchor="t"/>
              <a:lstStyle/>
              <a:p>
                <a:r>
                  <a:t>If K (number of states) is too large, Viterbi is too expensive!</a:t>
                </a:r>
              </a:p>
              <a:p>
                <a:r>
                  <a:t>Keep a fixed number of hypotheses at each point</a:t>
                </a:r>
              </a:p>
              <a:p>
                <a:pPr lvl="1"/>
                <a:r>
                  <a:t>Beam width, </a:t>
                </a:r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/>
              </a:p>
              <a:p>
                <a:r>
                  <a:t>Trade-off computation for (some) accuracy</a:t>
                </a:r>
              </a:p>
            </p:txBody>
          </p:sp>
        </mc:Choice>
        <mc:Fallback xmlns="">
          <p:sp>
            <p:nvSpPr>
              <p:cNvPr id="1561" name="If K (number of states) is too large, Viterbi is too expensive!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prstGeom prst="rect">
                <a:avLst/>
              </a:prstGeom>
              <a:blipFill>
                <a:blip r:embed="rId2"/>
                <a:stretch>
                  <a:fillRect l="-2461" t="-3241" r="-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2" name="Time complexity?"/>
          <p:cNvSpPr txBox="1"/>
          <p:nvPr/>
        </p:nvSpPr>
        <p:spPr>
          <a:xfrm>
            <a:off x="9247429" y="10391290"/>
            <a:ext cx="5889142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i="1">
                <a:solidFill>
                  <a:srgbClr val="E22400"/>
                </a:solidFill>
              </a:defRPr>
            </a:lvl1pPr>
          </a:lstStyle>
          <a:p>
            <a:r>
              <a:t>Time complexity?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3" name="Text"/>
              <p:cNvSpPr txBox="1"/>
              <p:nvPr/>
            </p:nvSpPr>
            <p:spPr>
              <a:xfrm>
                <a:off x="10468476" y="11709962"/>
                <a:ext cx="2786648" cy="93329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>
                    <a:solidFill>
                      <a:schemeClr val="accent1">
                        <a:lumOff val="-13575"/>
                      </a:schemeClr>
                    </a:solidFill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sz="5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1563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8476" y="11709962"/>
                <a:ext cx="2786648" cy="933297"/>
              </a:xfrm>
              <a:prstGeom prst="rect">
                <a:avLst/>
              </a:prstGeom>
              <a:blipFill>
                <a:blip r:embed="rId3"/>
                <a:stretch>
                  <a:fillRect l="-525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2" grpId="0" animBg="1" advAuto="0"/>
      <p:bldP spid="1563" grpId="0" animBg="1" advAuto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Beyond unigram HMMs"/>
          <p:cNvSpPr txBox="1">
            <a:spLocks noGrp="1"/>
          </p:cNvSpPr>
          <p:nvPr>
            <p:ph type="title"/>
          </p:nvPr>
        </p:nvSpPr>
        <p:spPr>
          <a:xfrm>
            <a:off x="4180725" y="5065971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rPr dirty="0"/>
              <a:t>Beyond </a:t>
            </a:r>
            <a:r>
              <a:rPr lang="en-US" dirty="0"/>
              <a:t>Bi</a:t>
            </a:r>
            <a:r>
              <a:rPr dirty="0"/>
              <a:t>gram HMMs</a:t>
            </a:r>
          </a:p>
        </p:txBody>
      </p:sp>
      <p:sp>
        <p:nvSpPr>
          <p:cNvPr id="15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63</a:t>
            </a:fld>
            <a:endParaRPr/>
          </a:p>
        </p:txBody>
      </p: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Beyond bigrams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rPr dirty="0"/>
              <a:t>Beyond bigrams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70" name="Real-world HMM taggers have more relaxed assumptions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3089671"/>
                <a:ext cx="15609094" cy="3516037"/>
              </a:xfrm>
              <a:prstGeom prst="rect">
                <a:avLst/>
              </a:prstGeom>
            </p:spPr>
            <p:txBody>
              <a:bodyPr anchor="t"/>
              <a:lstStyle/>
              <a:p>
                <a:r>
                  <a:t>Real-world HMM taggers have more relaxed assumptions</a:t>
                </a:r>
              </a:p>
              <a:p>
                <a:r>
                  <a:t>Trigram HMM: </a:t>
                </a:r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)≈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4500"/>
              </a:p>
            </p:txBody>
          </p:sp>
        </mc:Choice>
        <mc:Fallback xmlns="">
          <p:sp>
            <p:nvSpPr>
              <p:cNvPr id="1570" name="Real-world HMM taggers have more relaxed assumption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3089671"/>
                <a:ext cx="15609094" cy="3516037"/>
              </a:xfrm>
              <a:prstGeom prst="rect">
                <a:avLst/>
              </a:prstGeom>
              <a:blipFill>
                <a:blip r:embed="rId2"/>
                <a:stretch>
                  <a:fillRect l="-2461" t="-8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91" name="Group"/>
          <p:cNvGrpSpPr/>
          <p:nvPr/>
        </p:nvGrpSpPr>
        <p:grpSpPr>
          <a:xfrm>
            <a:off x="6763943" y="8123753"/>
            <a:ext cx="11218096" cy="3597428"/>
            <a:chOff x="0" y="0"/>
            <a:chExt cx="11218095" cy="3597426"/>
          </a:xfrm>
        </p:grpSpPr>
        <p:grpSp>
          <p:nvGrpSpPr>
            <p:cNvPr id="1579" name="Group"/>
            <p:cNvGrpSpPr/>
            <p:nvPr/>
          </p:nvGrpSpPr>
          <p:grpSpPr>
            <a:xfrm>
              <a:off x="0" y="-1"/>
              <a:ext cx="11182377" cy="1454303"/>
              <a:chOff x="0" y="0"/>
              <a:chExt cx="11182376" cy="1454301"/>
            </a:xfrm>
          </p:grpSpPr>
          <p:sp>
            <p:nvSpPr>
              <p:cNvPr id="1571" name="DT"/>
              <p:cNvSpPr/>
              <p:nvPr/>
            </p:nvSpPr>
            <p:spPr>
              <a:xfrm>
                <a:off x="0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572" name="Line"/>
              <p:cNvSpPr/>
              <p:nvPr/>
            </p:nvSpPr>
            <p:spPr>
              <a:xfrm>
                <a:off x="1507136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73" name="Line"/>
              <p:cNvSpPr/>
              <p:nvPr/>
            </p:nvSpPr>
            <p:spPr>
              <a:xfrm>
                <a:off x="4257480" y="719271"/>
                <a:ext cx="1175470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74" name="Line"/>
              <p:cNvSpPr/>
              <p:nvPr/>
            </p:nvSpPr>
            <p:spPr>
              <a:xfrm>
                <a:off x="6989867" y="714108"/>
                <a:ext cx="1281432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75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76" name="NN"/>
              <p:cNvSpPr/>
              <p:nvPr/>
            </p:nvSpPr>
            <p:spPr>
              <a:xfrm>
                <a:off x="2750771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577" name="VBD"/>
              <p:cNvSpPr/>
              <p:nvPr/>
            </p:nvSpPr>
            <p:spPr>
              <a:xfrm>
                <a:off x="5492137" y="15758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578" name="IN"/>
              <p:cNvSpPr/>
              <p:nvPr/>
            </p:nvSpPr>
            <p:spPr>
              <a:xfrm>
                <a:off x="8347909" y="0"/>
                <a:ext cx="1438544" cy="1438544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  <p:grpSp>
          <p:nvGrpSpPr>
            <p:cNvPr id="1585" name="Group"/>
            <p:cNvGrpSpPr/>
            <p:nvPr/>
          </p:nvGrpSpPr>
          <p:grpSpPr>
            <a:xfrm>
              <a:off x="35718" y="2143124"/>
              <a:ext cx="11182378" cy="1454303"/>
              <a:chOff x="0" y="0"/>
              <a:chExt cx="11182376" cy="1454301"/>
            </a:xfrm>
          </p:grpSpPr>
          <p:sp>
            <p:nvSpPr>
              <p:cNvPr id="1580" name="The"/>
              <p:cNvSpPr/>
              <p:nvPr/>
            </p:nvSpPr>
            <p:spPr>
              <a:xfrm>
                <a:off x="0" y="15758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581" name="Line"/>
              <p:cNvSpPr/>
              <p:nvPr/>
            </p:nvSpPr>
            <p:spPr>
              <a:xfrm>
                <a:off x="9900946" y="714108"/>
                <a:ext cx="128143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82" name="cat"/>
              <p:cNvSpPr/>
              <p:nvPr/>
            </p:nvSpPr>
            <p:spPr>
              <a:xfrm>
                <a:off x="2750771" y="15758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1583" name="sat"/>
              <p:cNvSpPr/>
              <p:nvPr/>
            </p:nvSpPr>
            <p:spPr>
              <a:xfrm>
                <a:off x="5474714" y="15758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1584" name="on"/>
              <p:cNvSpPr/>
              <p:nvPr/>
            </p:nvSpPr>
            <p:spPr>
              <a:xfrm>
                <a:off x="8347909" y="0"/>
                <a:ext cx="1438544" cy="1438544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grpSp>
          <p:nvGrpSpPr>
            <p:cNvPr id="1590" name="Group"/>
            <p:cNvGrpSpPr/>
            <p:nvPr/>
          </p:nvGrpSpPr>
          <p:grpSpPr>
            <a:xfrm>
              <a:off x="727337" y="1530823"/>
              <a:ext cx="8393907" cy="535782"/>
              <a:chOff x="0" y="0"/>
              <a:chExt cx="8393905" cy="535781"/>
            </a:xfrm>
          </p:grpSpPr>
          <p:sp>
            <p:nvSpPr>
              <p:cNvPr id="1586" name="Line"/>
              <p:cNvSpPr/>
              <p:nvPr/>
            </p:nvSpPr>
            <p:spPr>
              <a:xfrm flipV="1">
                <a:off x="-1" y="0"/>
                <a:ext cx="2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87" name="Line"/>
              <p:cNvSpPr/>
              <p:nvPr/>
            </p:nvSpPr>
            <p:spPr>
              <a:xfrm flipV="1">
                <a:off x="2768203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88" name="Line"/>
              <p:cNvSpPr/>
              <p:nvPr/>
            </p:nvSpPr>
            <p:spPr>
              <a:xfrm flipV="1">
                <a:off x="5518546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89" name="Line"/>
              <p:cNvSpPr/>
              <p:nvPr/>
            </p:nvSpPr>
            <p:spPr>
              <a:xfrm flipV="1">
                <a:off x="8393905" y="0"/>
                <a:ext cx="1" cy="53578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1598" name="Connection Line"/>
          <p:cNvSpPr/>
          <p:nvPr/>
        </p:nvSpPr>
        <p:spPr>
          <a:xfrm>
            <a:off x="7464196" y="6504682"/>
            <a:ext cx="5171117" cy="1370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32" extrusionOk="0">
                <a:moveTo>
                  <a:pt x="0" y="16232"/>
                </a:moveTo>
                <a:cubicBezTo>
                  <a:pt x="7528" y="-4448"/>
                  <a:pt x="14728" y="-5368"/>
                  <a:pt x="21600" y="13472"/>
                </a:cubicBezTo>
              </a:path>
            </a:pathLst>
          </a:custGeom>
          <a:ln w="254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599" name="Connection Line"/>
          <p:cNvSpPr/>
          <p:nvPr/>
        </p:nvSpPr>
        <p:spPr>
          <a:xfrm>
            <a:off x="10321690" y="6680765"/>
            <a:ext cx="5171117" cy="1370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32" extrusionOk="0">
                <a:moveTo>
                  <a:pt x="0" y="16232"/>
                </a:moveTo>
                <a:cubicBezTo>
                  <a:pt x="7528" y="-4448"/>
                  <a:pt x="14728" y="-5368"/>
                  <a:pt x="21600" y="13472"/>
                </a:cubicBezTo>
              </a:path>
            </a:pathLst>
          </a:custGeom>
          <a:ln w="254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grpSp>
        <p:nvGrpSpPr>
          <p:cNvPr id="1596" name="Group"/>
          <p:cNvGrpSpPr/>
          <p:nvPr/>
        </p:nvGrpSpPr>
        <p:grpSpPr>
          <a:xfrm>
            <a:off x="7920707" y="12801983"/>
            <a:ext cx="10465351" cy="1270001"/>
            <a:chOff x="802271" y="393814"/>
            <a:chExt cx="10465350" cy="1270000"/>
          </a:xfrm>
        </p:grpSpPr>
        <p:sp>
          <p:nvSpPr>
            <p:cNvPr id="1594" name="Pros?"/>
            <p:cNvSpPr/>
            <p:nvPr/>
          </p:nvSpPr>
          <p:spPr>
            <a:xfrm>
              <a:off x="802271" y="39381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rgbClr val="0056D6"/>
                  </a:solidFill>
                </a:defRPr>
              </a:lvl1pPr>
            </a:lstStyle>
            <a:p>
              <a:r>
                <a:t>Pros?</a:t>
              </a:r>
            </a:p>
          </p:txBody>
        </p:sp>
        <p:sp>
          <p:nvSpPr>
            <p:cNvPr id="1595" name="Cons?"/>
            <p:cNvSpPr/>
            <p:nvPr/>
          </p:nvSpPr>
          <p:spPr>
            <a:xfrm>
              <a:off x="9997622" y="39381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rgbClr val="B51A00"/>
                  </a:solidFill>
                </a:defRPr>
              </a:lvl1pPr>
            </a:lstStyle>
            <a:p>
              <a:r>
                <a:t>Cons?</a:t>
              </a:r>
            </a:p>
          </p:txBody>
        </p:sp>
      </p:grpSp>
      <p:sp>
        <p:nvSpPr>
          <p:cNvPr id="15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64</a:t>
            </a:fld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6A098E-6E3C-40F0-92A4-C67843C3AA8E}"/>
              </a:ext>
            </a:extLst>
          </p:cNvPr>
          <p:cNvGrpSpPr/>
          <p:nvPr/>
        </p:nvGrpSpPr>
        <p:grpSpPr>
          <a:xfrm>
            <a:off x="10589844" y="7782714"/>
            <a:ext cx="1860480" cy="592560"/>
            <a:chOff x="10589844" y="7782714"/>
            <a:chExt cx="1860480" cy="59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9752F6E-1332-A0F5-05C6-CA26F160C88F}"/>
                    </a:ext>
                  </a:extLst>
                </p14:cNvPr>
                <p14:cNvContentPartPr/>
                <p14:nvPr/>
              </p14:nvContentPartPr>
              <p14:xfrm>
                <a:off x="10589844" y="7859754"/>
                <a:ext cx="1827360" cy="4550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9752F6E-1332-A0F5-05C6-CA26F160C88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581204" y="7851114"/>
                  <a:ext cx="1845000" cy="47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F7F36A0-A3DB-225C-6363-27C11514835F}"/>
                    </a:ext>
                  </a:extLst>
                </p14:cNvPr>
                <p14:cNvContentPartPr/>
                <p14:nvPr/>
              </p14:nvContentPartPr>
              <p14:xfrm>
                <a:off x="11991684" y="7782714"/>
                <a:ext cx="458640" cy="5925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F7F36A0-A3DB-225C-6363-27C11514835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983044" y="7774074"/>
                  <a:ext cx="476280" cy="61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DF6CF9-0529-25F8-C0D1-C73C98956A8D}"/>
              </a:ext>
            </a:extLst>
          </p:cNvPr>
          <p:cNvGrpSpPr/>
          <p:nvPr/>
        </p:nvGrpSpPr>
        <p:grpSpPr>
          <a:xfrm>
            <a:off x="13609524" y="7676514"/>
            <a:ext cx="1498680" cy="721080"/>
            <a:chOff x="13609524" y="7676514"/>
            <a:chExt cx="1498680" cy="72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E6854DA-F152-38B7-85FD-FCBF5EAF606C}"/>
                    </a:ext>
                  </a:extLst>
                </p14:cNvPr>
                <p14:cNvContentPartPr/>
                <p14:nvPr/>
              </p14:nvContentPartPr>
              <p14:xfrm>
                <a:off x="13609524" y="7853994"/>
                <a:ext cx="1432080" cy="524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E6854DA-F152-38B7-85FD-FCBF5EAF606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600524" y="7845354"/>
                  <a:ext cx="1449720" cy="54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FF08195-575F-AF09-4C75-BF870BBD7D5C}"/>
                    </a:ext>
                  </a:extLst>
                </p14:cNvPr>
                <p14:cNvContentPartPr/>
                <p14:nvPr/>
              </p14:nvContentPartPr>
              <p14:xfrm>
                <a:off x="14687364" y="7676514"/>
                <a:ext cx="420840" cy="7210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FF08195-575F-AF09-4C75-BF870BBD7D5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678724" y="7667874"/>
                  <a:ext cx="438480" cy="73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FF66F3-EE16-CB4C-A1E4-DD802C4730FD}"/>
              </a:ext>
            </a:extLst>
          </p:cNvPr>
          <p:cNvGrpSpPr/>
          <p:nvPr/>
        </p:nvGrpSpPr>
        <p:grpSpPr>
          <a:xfrm>
            <a:off x="8123124" y="7585434"/>
            <a:ext cx="1877400" cy="499680"/>
            <a:chOff x="8123124" y="7585434"/>
            <a:chExt cx="1877400" cy="49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61E1EDF-BFC0-4088-9BFD-A8A64A1B48FC}"/>
                    </a:ext>
                  </a:extLst>
                </p14:cNvPr>
                <p14:cNvContentPartPr/>
                <p14:nvPr/>
              </p14:nvContentPartPr>
              <p14:xfrm>
                <a:off x="8123124" y="7585434"/>
                <a:ext cx="1825560" cy="4957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61E1EDF-BFC0-4088-9BFD-A8A64A1B48F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14124" y="7576434"/>
                  <a:ext cx="184320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587A98F-CE34-AC64-6057-0441D49E5C48}"/>
                    </a:ext>
                  </a:extLst>
                </p14:cNvPr>
                <p14:cNvContentPartPr/>
                <p14:nvPr/>
              </p14:nvContentPartPr>
              <p14:xfrm>
                <a:off x="9611724" y="7620714"/>
                <a:ext cx="388800" cy="464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587A98F-CE34-AC64-6057-0441D49E5C4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602724" y="7612074"/>
                  <a:ext cx="406440" cy="482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6" grpId="0" animBg="1" advAuto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HMMs for language model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HMMs for language modeling</a:t>
            </a:r>
          </a:p>
        </p:txBody>
      </p:sp>
      <p:sp>
        <p:nvSpPr>
          <p:cNvPr id="1602" name="Language modeling: estimate probability of sentenc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5075" indent="-605075" defTabSz="813315">
              <a:spcBef>
                <a:spcPts val="3900"/>
              </a:spcBef>
              <a:defRPr sz="4356"/>
            </a:pPr>
            <a:r>
              <a:rPr dirty="0"/>
              <a:t>Language modeling: estimate probability of sentence</a:t>
            </a:r>
          </a:p>
          <a:p>
            <a:pPr marL="0" indent="0" algn="ctr" defTabSz="813315">
              <a:lnSpc>
                <a:spcPct val="100000"/>
              </a:lnSpc>
              <a:spcBef>
                <a:spcPts val="3900"/>
              </a:spcBef>
              <a:buSzTx/>
              <a:buNone/>
              <a:defRPr sz="4356">
                <a:solidFill>
                  <a:schemeClr val="accent5">
                    <a:lumOff val="-29866"/>
                  </a:schemeClr>
                </a:solidFill>
              </a:defRPr>
            </a:pPr>
            <a:r>
              <a:rPr dirty="0"/>
              <a:t>P(the, cat, sat, on, the, mat) = ??</a:t>
            </a:r>
          </a:p>
          <a:p>
            <a:pPr marL="605075" indent="-605075" defTabSz="813315">
              <a:spcBef>
                <a:spcPts val="3900"/>
              </a:spcBef>
              <a:defRPr sz="4356"/>
            </a:pPr>
            <a:r>
              <a:rPr dirty="0"/>
              <a:t>Need to sum over the probabilities of the possible states</a:t>
            </a:r>
          </a:p>
          <a:p>
            <a:pPr marL="0" indent="0" algn="ctr" defTabSz="813315">
              <a:spcBef>
                <a:spcPts val="3900"/>
              </a:spcBef>
              <a:buSzTx/>
              <a:buNone/>
              <a:defRPr sz="4356"/>
            </a:pPr>
            <a:endParaRPr dirty="0"/>
          </a:p>
          <a:p>
            <a:pPr marL="605075" indent="-605075" defTabSz="813315">
              <a:spcBef>
                <a:spcPts val="3900"/>
              </a:spcBef>
              <a:defRPr sz="4356"/>
            </a:pPr>
            <a:r>
              <a:rPr dirty="0"/>
              <a:t>Use Viterbi-like algorithm, but </a:t>
            </a:r>
            <a:r>
              <a:rPr dirty="0">
                <a:highlight>
                  <a:srgbClr val="FFFF00"/>
                </a:highlight>
              </a:rPr>
              <a:t>take sum</a:t>
            </a:r>
            <a:r>
              <a:rPr dirty="0"/>
              <a:t> instead of max!</a:t>
            </a:r>
          </a:p>
          <a:p>
            <a:pPr marL="1045130" lvl="1" indent="-605075" defTabSz="813315">
              <a:spcBef>
                <a:spcPts val="3900"/>
              </a:spcBef>
              <a:defRPr sz="4356"/>
            </a:pPr>
            <a:r>
              <a:rPr dirty="0"/>
              <a:t>Known as the “Forward” algorithm</a:t>
            </a:r>
          </a:p>
        </p:txBody>
      </p:sp>
      <p:pic>
        <p:nvPicPr>
          <p:cNvPr id="160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453" y="2883155"/>
            <a:ext cx="12974324" cy="1520314"/>
          </a:xfrm>
          <a:prstGeom prst="rect">
            <a:avLst/>
          </a:prstGeom>
          <a:ln w="12700">
            <a:miter lim="400000"/>
          </a:ln>
        </p:spPr>
      </p:pic>
      <p:sp>
        <p:nvSpPr>
          <p:cNvPr id="16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65</a:t>
            </a:fld>
            <a:endParaRPr/>
          </a:p>
        </p:txBody>
      </p: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EE094-ADD9-2A57-3206-2982D454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8529EC-D1A0-95B2-5BAB-BD08BF5AC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0A050E-440E-A216-6EF5-E9775843A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7" y="0"/>
            <a:ext cx="13238018" cy="82126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160D0A-F97D-B33C-1EAE-4E6A47FBE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9242" y="3963042"/>
            <a:ext cx="11640921" cy="694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40554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enerative vs Discriminative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Generative vs Discriminative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9" name="HMM is a generative model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3643312"/>
                <a:ext cx="15609094" cy="3063517"/>
              </a:xfrm>
              <a:prstGeom prst="rect">
                <a:avLst/>
              </a:prstGeom>
            </p:spPr>
            <p:txBody>
              <a:bodyPr anchor="t"/>
              <a:lstStyle/>
              <a:p>
                <a:r>
                  <a:t>HMM is a </a:t>
                </a:r>
                <a:r>
                  <a:rPr i="1">
                    <a:solidFill>
                      <a:schemeClr val="accent1">
                        <a:lumOff val="-13575"/>
                      </a:schemeClr>
                    </a:solidFill>
                  </a:rPr>
                  <a:t>generative</a:t>
                </a:r>
                <a:r>
                  <a:rPr i="1"/>
                  <a:t> </a:t>
                </a:r>
                <a:r>
                  <a:t>model</a:t>
                </a:r>
              </a:p>
              <a:p>
                <a:r>
                  <a:t>Can we model </a:t>
                </a:r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 directly?</a:t>
                </a:r>
                <a:endParaRPr sz="4500"/>
              </a:p>
            </p:txBody>
          </p:sp>
        </mc:Choice>
        <mc:Fallback xmlns="">
          <p:sp>
            <p:nvSpPr>
              <p:cNvPr id="1609" name="HMM is a generative model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3643312"/>
                <a:ext cx="15609094" cy="3063517"/>
              </a:xfrm>
              <a:prstGeom prst="rect">
                <a:avLst/>
              </a:prstGeom>
              <a:blipFill>
                <a:blip r:embed="rId2"/>
                <a:stretch>
                  <a:fillRect l="-2461" t="-9363" b="-1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0" name="Generative"/>
          <p:cNvSpPr txBox="1"/>
          <p:nvPr/>
        </p:nvSpPr>
        <p:spPr>
          <a:xfrm>
            <a:off x="7111693" y="7678623"/>
            <a:ext cx="2856257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Generative</a:t>
            </a:r>
          </a:p>
        </p:txBody>
      </p:sp>
      <p:sp>
        <p:nvSpPr>
          <p:cNvPr id="1611" name="Discriminative"/>
          <p:cNvSpPr txBox="1"/>
          <p:nvPr/>
        </p:nvSpPr>
        <p:spPr>
          <a:xfrm>
            <a:off x="14287820" y="6451317"/>
            <a:ext cx="3653664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Discriminative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12" name="Naive Bayes:"/>
              <p:cNvSpPr txBox="1"/>
              <p:nvPr/>
            </p:nvSpPr>
            <p:spPr>
              <a:xfrm>
                <a:off x="8089400" y="8579826"/>
                <a:ext cx="5485477" cy="16075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r>
                  <a:rPr dirty="0">
                    <a:solidFill>
                      <a:srgbClr val="0056D6"/>
                    </a:solidFill>
                  </a:rPr>
                  <a:t>Naive Bayes:</a:t>
                </a:r>
                <a:r>
                  <a:rPr dirty="0"/>
                  <a:t> </a:t>
                </a:r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4500" dirty="0"/>
              </a:p>
            </p:txBody>
          </p:sp>
        </mc:Choice>
        <mc:Fallback xmlns="">
          <p:sp>
            <p:nvSpPr>
              <p:cNvPr id="1612" name="Naive Bayes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9400" y="8579826"/>
                <a:ext cx="5485477" cy="1607518"/>
              </a:xfrm>
              <a:prstGeom prst="rect">
                <a:avLst/>
              </a:prstGeom>
              <a:blipFill>
                <a:blip r:embed="rId3"/>
                <a:stretch>
                  <a:fillRect t="-719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13" name="Logistic Regression:"/>
              <p:cNvSpPr txBox="1"/>
              <p:nvPr/>
            </p:nvSpPr>
            <p:spPr>
              <a:xfrm>
                <a:off x="13551862" y="7690026"/>
                <a:ext cx="6872431" cy="16075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r>
                  <a:rPr dirty="0">
                    <a:solidFill>
                      <a:srgbClr val="B51A00"/>
                    </a:solidFill>
                  </a:rPr>
                  <a:t>Logistic Regression:</a:t>
                </a:r>
                <a:r>
                  <a:rPr dirty="0"/>
                  <a:t> </a:t>
                </a:r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4500" dirty="0"/>
              </a:p>
            </p:txBody>
          </p:sp>
        </mc:Choice>
        <mc:Fallback xmlns="">
          <p:sp>
            <p:nvSpPr>
              <p:cNvPr id="1613" name="Logistic Regression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1862" y="7690026"/>
                <a:ext cx="6872431" cy="1607518"/>
              </a:xfrm>
              <a:prstGeom prst="rect">
                <a:avLst/>
              </a:prstGeom>
              <a:blipFill>
                <a:blip r:embed="rId4"/>
                <a:stretch>
                  <a:fillRect t="-719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14" name="HMM:"/>
              <p:cNvSpPr txBox="1"/>
              <p:nvPr/>
            </p:nvSpPr>
            <p:spPr>
              <a:xfrm>
                <a:off x="4153057" y="11279687"/>
                <a:ext cx="7166807" cy="146641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r>
                  <a:rPr dirty="0">
                    <a:solidFill>
                      <a:srgbClr val="0056D6"/>
                    </a:solidFill>
                  </a:rPr>
                  <a:t>HMM:</a:t>
                </a:r>
                <a:r>
                  <a:rPr dirty="0"/>
                  <a:t> </a:t>
                </a:r>
                <a14:m>
                  <m:oMath xmlns:m="http://schemas.openxmlformats.org/officeDocument/2006/math"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4500" dirty="0"/>
              </a:p>
            </p:txBody>
          </p:sp>
        </mc:Choice>
        <mc:Fallback xmlns="">
          <p:sp>
            <p:nvSpPr>
              <p:cNvPr id="1614" name="HMM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057" y="11279687"/>
                <a:ext cx="7166807" cy="1466417"/>
              </a:xfrm>
              <a:prstGeom prst="rect">
                <a:avLst/>
              </a:prstGeom>
              <a:blipFill>
                <a:blip r:embed="rId5"/>
                <a:stretch>
                  <a:fillRect l="-1105" t="-5394" r="-68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15" name="MEMM:"/>
              <p:cNvSpPr txBox="1"/>
              <p:nvPr/>
            </p:nvSpPr>
            <p:spPr>
              <a:xfrm>
                <a:off x="13054860" y="9620848"/>
                <a:ext cx="7177345" cy="232948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r>
                  <a:rPr dirty="0">
                    <a:solidFill>
                      <a:srgbClr val="B51A00"/>
                    </a:solidFill>
                  </a:rPr>
                  <a:t>MEMM</a:t>
                </a:r>
                <a:r>
                  <a:rPr lang="en-US" dirty="0">
                    <a:solidFill>
                      <a:srgbClr val="B51A00"/>
                    </a:solidFill>
                  </a:rPr>
                  <a:t> (</a:t>
                </a:r>
                <a:r>
                  <a:rPr lang="en-US" dirty="0">
                    <a:solidFill>
                      <a:srgbClr val="FF0000"/>
                    </a:solidFill>
                  </a:rPr>
                  <a:t>Maximum Entropy Markov Model)</a:t>
                </a:r>
                <a:r>
                  <a:rPr dirty="0">
                    <a:solidFill>
                      <a:srgbClr val="B51A00"/>
                    </a:solidFill>
                  </a:rPr>
                  <a:t>:</a:t>
                </a:r>
                <a:r>
                  <a:rPr dirty="0"/>
                  <a:t> </a:t>
                </a:r>
                <a14:m>
                  <m:oMath xmlns:m="http://schemas.openxmlformats.org/officeDocument/2006/math"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4500" dirty="0"/>
              </a:p>
            </p:txBody>
          </p:sp>
        </mc:Choice>
        <mc:Fallback xmlns="">
          <p:sp>
            <p:nvSpPr>
              <p:cNvPr id="1615" name="MEMM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4860" y="9620848"/>
                <a:ext cx="7177345" cy="2329483"/>
              </a:xfrm>
              <a:prstGeom prst="rect">
                <a:avLst/>
              </a:prstGeom>
              <a:blipFill>
                <a:blip r:embed="rId6"/>
                <a:stretch>
                  <a:fillRect l="-850" t="-3927" r="-288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67</a:t>
            </a:fld>
            <a:endParaRPr/>
          </a:p>
        </p:txBody>
      </p:sp>
      <p:sp>
        <p:nvSpPr>
          <p:cNvPr id="1617" name="No factorization"/>
          <p:cNvSpPr txBox="1"/>
          <p:nvPr/>
        </p:nvSpPr>
        <p:spPr>
          <a:xfrm>
            <a:off x="19871910" y="10601400"/>
            <a:ext cx="4107409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No factorization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641403-E613-4E7D-D806-545ABD0DEB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832" y="8691704"/>
            <a:ext cx="8541602" cy="2056619"/>
          </a:xfrm>
          <a:prstGeom prst="rect">
            <a:avLst/>
          </a:prstGeom>
        </p:spPr>
      </p:pic>
      <p:sp>
        <p:nvSpPr>
          <p:cNvPr id="4" name="Generative">
            <a:extLst>
              <a:ext uri="{FF2B5EF4-FFF2-40B4-BE49-F238E27FC236}">
                <a16:creationId xmlns:a16="http://schemas.microsoft.com/office/drawing/2014/main" id="{4FE304A5-5832-0F60-99EB-395923600FFB}"/>
              </a:ext>
            </a:extLst>
          </p:cNvPr>
          <p:cNvSpPr txBox="1"/>
          <p:nvPr/>
        </p:nvSpPr>
        <p:spPr>
          <a:xfrm>
            <a:off x="666745" y="7317720"/>
            <a:ext cx="3659655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lang="en-US" dirty="0"/>
              <a:t>Recall L2 P17</a:t>
            </a:r>
            <a:endParaRPr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82A2494-E42D-F94D-07D5-657BD5E803F2}"/>
                  </a:ext>
                </a:extLst>
              </p14:cNvPr>
              <p14:cNvContentPartPr/>
              <p14:nvPr/>
            </p14:nvContentPartPr>
            <p14:xfrm>
              <a:off x="9909444" y="6400599"/>
              <a:ext cx="2192760" cy="3056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82A2494-E42D-F94D-07D5-657BD5E803F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900444" y="6391959"/>
                <a:ext cx="2210400" cy="30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0301CFB-8D95-CA5E-A20C-EC89401C04CC}"/>
                  </a:ext>
                </a:extLst>
              </p14:cNvPr>
              <p14:cNvContentPartPr/>
              <p14:nvPr/>
            </p14:nvContentPartPr>
            <p14:xfrm>
              <a:off x="8864364" y="5139519"/>
              <a:ext cx="3575880" cy="43430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0301CFB-8D95-CA5E-A20C-EC89401C04C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855724" y="5130519"/>
                <a:ext cx="3593520" cy="436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72753B8-4EC2-12B7-AFDB-021B9584900D}"/>
                  </a:ext>
                </a:extLst>
              </p14:cNvPr>
              <p14:cNvContentPartPr/>
              <p14:nvPr/>
            </p14:nvContentPartPr>
            <p14:xfrm>
              <a:off x="9400404" y="10058199"/>
              <a:ext cx="2614680" cy="2270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72753B8-4EC2-12B7-AFDB-021B9584900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391764" y="10049559"/>
                <a:ext cx="2632320" cy="228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590A4E4-ADDF-10F7-F809-CD9A36953ECE}"/>
                  </a:ext>
                </a:extLst>
              </p14:cNvPr>
              <p14:cNvContentPartPr/>
              <p14:nvPr/>
            </p14:nvContentPartPr>
            <p14:xfrm>
              <a:off x="7648644" y="10100679"/>
              <a:ext cx="3792240" cy="2223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590A4E4-ADDF-10F7-F809-CD9A36953EC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640004" y="10092039"/>
                <a:ext cx="3809880" cy="224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87558172-3385-3554-C2CE-4C430D6D964D}"/>
              </a:ext>
            </a:extLst>
          </p:cNvPr>
          <p:cNvGrpSpPr/>
          <p:nvPr/>
        </p:nvGrpSpPr>
        <p:grpSpPr>
          <a:xfrm>
            <a:off x="519204" y="8200239"/>
            <a:ext cx="352800" cy="425880"/>
            <a:chOff x="519204" y="8200239"/>
            <a:chExt cx="352800" cy="42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FDF00EE-B4BD-FCAB-C735-80BD92545A24}"/>
                    </a:ext>
                  </a:extLst>
                </p14:cNvPr>
                <p14:cNvContentPartPr/>
                <p14:nvPr/>
              </p14:nvContentPartPr>
              <p14:xfrm>
                <a:off x="519204" y="8200239"/>
                <a:ext cx="223200" cy="3945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FDF00EE-B4BD-FCAB-C735-80BD92545A2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0204" y="8191239"/>
                  <a:ext cx="24084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1925549-AB4C-7FC8-F8F9-D9484800969C}"/>
                    </a:ext>
                  </a:extLst>
                </p14:cNvPr>
                <p14:cNvContentPartPr/>
                <p14:nvPr/>
              </p14:nvContentPartPr>
              <p14:xfrm>
                <a:off x="871644" y="8463399"/>
                <a:ext cx="360" cy="162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1925549-AB4C-7FC8-F8F9-D9484800969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3004" y="8454399"/>
                  <a:ext cx="18000" cy="18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03D703E-850F-76A1-F865-24374F8385A1}"/>
                  </a:ext>
                </a:extLst>
              </p14:cNvPr>
              <p14:cNvContentPartPr/>
              <p14:nvPr/>
            </p14:nvContentPartPr>
            <p14:xfrm>
              <a:off x="1913844" y="8420919"/>
              <a:ext cx="3852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03D703E-850F-76A1-F865-24374F8385A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04844" y="8411919"/>
                <a:ext cx="561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B26F10B-BFF6-898E-4ABA-0A154C02CAB9}"/>
                  </a:ext>
                </a:extLst>
              </p14:cNvPr>
              <p14:cNvContentPartPr/>
              <p14:nvPr/>
            </p14:nvContentPartPr>
            <p14:xfrm>
              <a:off x="2126244" y="8420919"/>
              <a:ext cx="104760" cy="86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B26F10B-BFF6-898E-4ABA-0A154C02CAB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17604" y="8411919"/>
                <a:ext cx="12240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8F0E41D-CED2-EECD-8572-7538735EED68}"/>
                  </a:ext>
                </a:extLst>
              </p14:cNvPr>
              <p14:cNvContentPartPr/>
              <p14:nvPr/>
            </p14:nvContentPartPr>
            <p14:xfrm>
              <a:off x="2509284" y="8399679"/>
              <a:ext cx="229680" cy="42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8F0E41D-CED2-EECD-8572-7538735EED6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500284" y="8390679"/>
                <a:ext cx="247320" cy="6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1AD627B6-3111-1DAA-6F41-7B3AE0FE3448}"/>
              </a:ext>
            </a:extLst>
          </p:cNvPr>
          <p:cNvGrpSpPr/>
          <p:nvPr/>
        </p:nvGrpSpPr>
        <p:grpSpPr>
          <a:xfrm>
            <a:off x="1079364" y="8190159"/>
            <a:ext cx="604440" cy="592200"/>
            <a:chOff x="1079364" y="8190159"/>
            <a:chExt cx="604440" cy="59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B428FE1-13AC-4554-405B-1CBDB07DF162}"/>
                    </a:ext>
                  </a:extLst>
                </p14:cNvPr>
                <p14:cNvContentPartPr/>
                <p14:nvPr/>
              </p14:nvContentPartPr>
              <p14:xfrm>
                <a:off x="1222644" y="8190159"/>
                <a:ext cx="244800" cy="385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B428FE1-13AC-4554-405B-1CBDB07DF16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214004" y="8181519"/>
                  <a:ext cx="26244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91D5601-1F29-BD9B-E2EA-39B219CBB545}"/>
                    </a:ext>
                  </a:extLst>
                </p14:cNvPr>
                <p14:cNvContentPartPr/>
                <p14:nvPr/>
              </p14:nvContentPartPr>
              <p14:xfrm>
                <a:off x="1467084" y="8495799"/>
                <a:ext cx="216720" cy="142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91D5601-1F29-BD9B-E2EA-39B219CBB54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458444" y="8487159"/>
                  <a:ext cx="2343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B563DF9-6B5F-70F4-1C1C-9C9CCEC46D05}"/>
                    </a:ext>
                  </a:extLst>
                </p14:cNvPr>
                <p14:cNvContentPartPr/>
                <p14:nvPr/>
              </p14:nvContentPartPr>
              <p14:xfrm>
                <a:off x="1079364" y="8654559"/>
                <a:ext cx="65520" cy="127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B563DF9-6B5F-70F4-1C1C-9C9CCEC46D0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70364" y="8645919"/>
                  <a:ext cx="83160" cy="14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1F93874-A4F9-5404-738B-44D64F1DD354}"/>
                  </a:ext>
                </a:extLst>
              </p14:cNvPr>
              <p14:cNvContentPartPr/>
              <p14:nvPr/>
            </p14:nvContentPartPr>
            <p14:xfrm>
              <a:off x="1807284" y="8654559"/>
              <a:ext cx="82440" cy="1429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1F93874-A4F9-5404-738B-44D64F1DD35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798644" y="8645919"/>
                <a:ext cx="10008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A1DEDB7-F2C9-BE4D-CE60-D2B7442CBD37}"/>
                  </a:ext>
                </a:extLst>
              </p14:cNvPr>
              <p14:cNvContentPartPr/>
              <p14:nvPr/>
            </p14:nvContentPartPr>
            <p14:xfrm>
              <a:off x="17423724" y="9297813"/>
              <a:ext cx="252720" cy="2718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A1DEDB7-F2C9-BE4D-CE60-D2B7442CBD3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7415084" y="9289173"/>
                <a:ext cx="27036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5CBA9D92-1DB1-4FE0-E99F-A53748DC005B}"/>
                  </a:ext>
                </a:extLst>
              </p14:cNvPr>
              <p14:cNvContentPartPr/>
              <p14:nvPr/>
            </p14:nvContentPartPr>
            <p14:xfrm>
              <a:off x="17875524" y="9490053"/>
              <a:ext cx="8640" cy="2016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5CBA9D92-1DB1-4FE0-E99F-A53748DC005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7866524" y="9481413"/>
                <a:ext cx="26280" cy="21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36839F0A-0ED0-FADA-25B1-99F31B74A57A}"/>
              </a:ext>
            </a:extLst>
          </p:cNvPr>
          <p:cNvGrpSpPr/>
          <p:nvPr/>
        </p:nvGrpSpPr>
        <p:grpSpPr>
          <a:xfrm>
            <a:off x="16581324" y="9254613"/>
            <a:ext cx="410760" cy="501120"/>
            <a:chOff x="16581324" y="10481919"/>
            <a:chExt cx="410760" cy="50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DD8D638-AC2C-7FFE-F1EB-A7A2401B4BC8}"/>
                    </a:ext>
                  </a:extLst>
                </p14:cNvPr>
                <p14:cNvContentPartPr/>
                <p14:nvPr/>
              </p14:nvContentPartPr>
              <p14:xfrm>
                <a:off x="16581324" y="10481919"/>
                <a:ext cx="282240" cy="4122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DD8D638-AC2C-7FFE-F1EB-A7A2401B4BC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6572324" y="10472919"/>
                  <a:ext cx="29988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CFE07CE-2F61-AAEE-7C39-5BE094ABA200}"/>
                    </a:ext>
                  </a:extLst>
                </p14:cNvPr>
                <p14:cNvContentPartPr/>
                <p14:nvPr/>
              </p14:nvContentPartPr>
              <p14:xfrm>
                <a:off x="16969404" y="10823919"/>
                <a:ext cx="22680" cy="159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CFE07CE-2F61-AAEE-7C39-5BE094ABA20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960404" y="10814919"/>
                  <a:ext cx="40320" cy="17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6C57E302-3E3F-42EE-4B46-AD388E029368}"/>
                  </a:ext>
                </a:extLst>
              </p14:cNvPr>
              <p14:cNvContentPartPr/>
              <p14:nvPr/>
            </p14:nvContentPartPr>
            <p14:xfrm>
              <a:off x="16501404" y="9617853"/>
              <a:ext cx="145080" cy="435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6C57E302-3E3F-42EE-4B46-AD388E02936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6492764" y="9608853"/>
                <a:ext cx="162720" cy="61200"/>
              </a:xfrm>
              <a:prstGeom prst="rect">
                <a:avLst/>
              </a:prstGeom>
            </p:spPr>
          </p:pic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1E77768A-4442-A3A6-06E7-F765D66059E0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4532541" y="11815445"/>
            <a:ext cx="5478523" cy="16471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MEMM"/>
          <p:cNvSpPr txBox="1">
            <a:spLocks noGrp="1"/>
          </p:cNvSpPr>
          <p:nvPr>
            <p:ph type="title"/>
          </p:nvPr>
        </p:nvSpPr>
        <p:spPr>
          <a:xfrm>
            <a:off x="4387452" y="0"/>
            <a:ext cx="17678069" cy="3036094"/>
          </a:xfrm>
          <a:prstGeom prst="rect">
            <a:avLst/>
          </a:prstGeom>
        </p:spPr>
        <p:txBody>
          <a:bodyPr/>
          <a:lstStyle/>
          <a:p>
            <a:r>
              <a:rPr dirty="0"/>
              <a:t>MEMM</a:t>
            </a:r>
            <a:r>
              <a:rPr lang="en-US" dirty="0"/>
              <a:t> (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Maximum Entropy Markov Model)</a:t>
            </a:r>
            <a:endParaRPr dirty="0"/>
          </a:p>
        </p:txBody>
      </p:sp>
      <p:grpSp>
        <p:nvGrpSpPr>
          <p:cNvPr id="1640" name="Group"/>
          <p:cNvGrpSpPr/>
          <p:nvPr/>
        </p:nvGrpSpPr>
        <p:grpSpPr>
          <a:xfrm>
            <a:off x="3639179" y="3474831"/>
            <a:ext cx="7921727" cy="2641413"/>
            <a:chOff x="0" y="0"/>
            <a:chExt cx="7921725" cy="2641412"/>
          </a:xfrm>
        </p:grpSpPr>
        <p:grpSp>
          <p:nvGrpSpPr>
            <p:cNvPr id="1628" name="Group"/>
            <p:cNvGrpSpPr/>
            <p:nvPr/>
          </p:nvGrpSpPr>
          <p:grpSpPr>
            <a:xfrm>
              <a:off x="0" y="0"/>
              <a:ext cx="7896503" cy="1067822"/>
              <a:chOff x="0" y="0"/>
              <a:chExt cx="7896502" cy="1067821"/>
            </a:xfrm>
          </p:grpSpPr>
          <p:sp>
            <p:nvSpPr>
              <p:cNvPr id="1620" name="DT"/>
              <p:cNvSpPr/>
              <p:nvPr/>
            </p:nvSpPr>
            <p:spPr>
              <a:xfrm>
                <a:off x="0" y="11570"/>
                <a:ext cx="1015837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621" name="Line"/>
              <p:cNvSpPr/>
              <p:nvPr/>
            </p:nvSpPr>
            <p:spPr>
              <a:xfrm>
                <a:off x="1064273" y="528125"/>
                <a:ext cx="830065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22" name="Line"/>
              <p:cNvSpPr/>
              <p:nvPr/>
            </p:nvSpPr>
            <p:spPr>
              <a:xfrm>
                <a:off x="3006445" y="528125"/>
                <a:ext cx="830065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23" name="Line"/>
              <p:cNvSpPr/>
              <p:nvPr/>
            </p:nvSpPr>
            <p:spPr>
              <a:xfrm>
                <a:off x="4935937" y="524334"/>
                <a:ext cx="904891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24" name="Line"/>
              <p:cNvSpPr/>
              <p:nvPr/>
            </p:nvSpPr>
            <p:spPr>
              <a:xfrm>
                <a:off x="6991612" y="524334"/>
                <a:ext cx="90489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25" name="NN"/>
              <p:cNvSpPr/>
              <p:nvPr/>
            </p:nvSpPr>
            <p:spPr>
              <a:xfrm>
                <a:off x="1942473" y="11570"/>
                <a:ext cx="1015837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626" name="VBD"/>
              <p:cNvSpPr/>
              <p:nvPr/>
            </p:nvSpPr>
            <p:spPr>
              <a:xfrm>
                <a:off x="3878305" y="11570"/>
                <a:ext cx="1015838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627" name="IN"/>
              <p:cNvSpPr/>
              <p:nvPr/>
            </p:nvSpPr>
            <p:spPr>
              <a:xfrm>
                <a:off x="5894926" y="0"/>
                <a:ext cx="1015837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  <p:grpSp>
          <p:nvGrpSpPr>
            <p:cNvPr id="1634" name="Group"/>
            <p:cNvGrpSpPr/>
            <p:nvPr/>
          </p:nvGrpSpPr>
          <p:grpSpPr>
            <a:xfrm>
              <a:off x="25223" y="1573590"/>
              <a:ext cx="7896503" cy="1067823"/>
              <a:chOff x="0" y="0"/>
              <a:chExt cx="7896502" cy="1067821"/>
            </a:xfrm>
          </p:grpSpPr>
          <p:sp>
            <p:nvSpPr>
              <p:cNvPr id="1629" name="The"/>
              <p:cNvSpPr/>
              <p:nvPr/>
            </p:nvSpPr>
            <p:spPr>
              <a:xfrm>
                <a:off x="0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630" name="Line"/>
              <p:cNvSpPr/>
              <p:nvPr/>
            </p:nvSpPr>
            <p:spPr>
              <a:xfrm>
                <a:off x="6991612" y="524334"/>
                <a:ext cx="90489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31" name="cat"/>
              <p:cNvSpPr/>
              <p:nvPr/>
            </p:nvSpPr>
            <p:spPr>
              <a:xfrm>
                <a:off x="1942473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1632" name="sat"/>
              <p:cNvSpPr/>
              <p:nvPr/>
            </p:nvSpPr>
            <p:spPr>
              <a:xfrm>
                <a:off x="3866002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1633" name="on"/>
              <p:cNvSpPr/>
              <p:nvPr/>
            </p:nvSpPr>
            <p:spPr>
              <a:xfrm>
                <a:off x="5894926" y="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grpSp>
          <p:nvGrpSpPr>
            <p:cNvPr id="1639" name="Group"/>
            <p:cNvGrpSpPr/>
            <p:nvPr/>
          </p:nvGrpSpPr>
          <p:grpSpPr>
            <a:xfrm>
              <a:off x="513613" y="1124007"/>
              <a:ext cx="5927409" cy="393399"/>
              <a:chOff x="0" y="0"/>
              <a:chExt cx="5927407" cy="393397"/>
            </a:xfrm>
          </p:grpSpPr>
          <p:sp>
            <p:nvSpPr>
              <p:cNvPr id="1635" name="Line"/>
              <p:cNvSpPr/>
              <p:nvPr/>
            </p:nvSpPr>
            <p:spPr>
              <a:xfrm flipV="1">
                <a:off x="-1" y="0"/>
                <a:ext cx="2" cy="393398"/>
              </a:xfrm>
              <a:prstGeom prst="line">
                <a:avLst/>
              </a:prstGeom>
              <a:noFill/>
              <a:ln w="254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36" name="Line"/>
              <p:cNvSpPr/>
              <p:nvPr/>
            </p:nvSpPr>
            <p:spPr>
              <a:xfrm flipV="1">
                <a:off x="1954783" y="0"/>
                <a:ext cx="1" cy="393398"/>
              </a:xfrm>
              <a:prstGeom prst="line">
                <a:avLst/>
              </a:prstGeom>
              <a:noFill/>
              <a:ln w="254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37" name="Line"/>
              <p:cNvSpPr/>
              <p:nvPr/>
            </p:nvSpPr>
            <p:spPr>
              <a:xfrm flipV="1">
                <a:off x="3896955" y="0"/>
                <a:ext cx="1" cy="393398"/>
              </a:xfrm>
              <a:prstGeom prst="line">
                <a:avLst/>
              </a:prstGeom>
              <a:noFill/>
              <a:ln w="254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38" name="Line"/>
              <p:cNvSpPr/>
              <p:nvPr/>
            </p:nvSpPr>
            <p:spPr>
              <a:xfrm flipV="1">
                <a:off x="5927407" y="0"/>
                <a:ext cx="1" cy="393398"/>
              </a:xfrm>
              <a:prstGeom prst="line">
                <a:avLst/>
              </a:prstGeom>
              <a:noFill/>
              <a:ln w="254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grpSp>
        <p:nvGrpSpPr>
          <p:cNvPr id="1660" name="Group"/>
          <p:cNvGrpSpPr/>
          <p:nvPr/>
        </p:nvGrpSpPr>
        <p:grpSpPr>
          <a:xfrm>
            <a:off x="13171538" y="3474831"/>
            <a:ext cx="7921727" cy="2641413"/>
            <a:chOff x="0" y="0"/>
            <a:chExt cx="7921725" cy="2641412"/>
          </a:xfrm>
        </p:grpSpPr>
        <p:grpSp>
          <p:nvGrpSpPr>
            <p:cNvPr id="1649" name="Group"/>
            <p:cNvGrpSpPr/>
            <p:nvPr/>
          </p:nvGrpSpPr>
          <p:grpSpPr>
            <a:xfrm>
              <a:off x="0" y="0"/>
              <a:ext cx="7896503" cy="1067822"/>
              <a:chOff x="0" y="0"/>
              <a:chExt cx="7896502" cy="1067821"/>
            </a:xfrm>
          </p:grpSpPr>
          <p:sp>
            <p:nvSpPr>
              <p:cNvPr id="1641" name="DT"/>
              <p:cNvSpPr/>
              <p:nvPr/>
            </p:nvSpPr>
            <p:spPr>
              <a:xfrm>
                <a:off x="-1" y="11570"/>
                <a:ext cx="1015838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642" name="Line"/>
              <p:cNvSpPr/>
              <p:nvPr/>
            </p:nvSpPr>
            <p:spPr>
              <a:xfrm>
                <a:off x="1064273" y="528125"/>
                <a:ext cx="830065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43" name="Line"/>
              <p:cNvSpPr/>
              <p:nvPr/>
            </p:nvSpPr>
            <p:spPr>
              <a:xfrm>
                <a:off x="3006445" y="528125"/>
                <a:ext cx="830065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44" name="Line"/>
              <p:cNvSpPr/>
              <p:nvPr/>
            </p:nvSpPr>
            <p:spPr>
              <a:xfrm>
                <a:off x="4935937" y="524334"/>
                <a:ext cx="904891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45" name="Line"/>
              <p:cNvSpPr/>
              <p:nvPr/>
            </p:nvSpPr>
            <p:spPr>
              <a:xfrm>
                <a:off x="6991612" y="524334"/>
                <a:ext cx="90489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46" name="NN"/>
              <p:cNvSpPr/>
              <p:nvPr/>
            </p:nvSpPr>
            <p:spPr>
              <a:xfrm>
                <a:off x="1942473" y="11570"/>
                <a:ext cx="1015837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647" name="VBD"/>
              <p:cNvSpPr/>
              <p:nvPr/>
            </p:nvSpPr>
            <p:spPr>
              <a:xfrm>
                <a:off x="3878305" y="11570"/>
                <a:ext cx="1015838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648" name="IN"/>
              <p:cNvSpPr/>
              <p:nvPr/>
            </p:nvSpPr>
            <p:spPr>
              <a:xfrm>
                <a:off x="5894926" y="-1"/>
                <a:ext cx="1015837" cy="1056253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  <p:grpSp>
          <p:nvGrpSpPr>
            <p:cNvPr id="1655" name="Group"/>
            <p:cNvGrpSpPr/>
            <p:nvPr/>
          </p:nvGrpSpPr>
          <p:grpSpPr>
            <a:xfrm>
              <a:off x="25223" y="1573590"/>
              <a:ext cx="7896503" cy="1067823"/>
              <a:chOff x="0" y="0"/>
              <a:chExt cx="7896502" cy="1067821"/>
            </a:xfrm>
          </p:grpSpPr>
          <p:sp>
            <p:nvSpPr>
              <p:cNvPr id="1650" name="The"/>
              <p:cNvSpPr/>
              <p:nvPr/>
            </p:nvSpPr>
            <p:spPr>
              <a:xfrm>
                <a:off x="-1" y="11570"/>
                <a:ext cx="1015838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651" name="Line"/>
              <p:cNvSpPr/>
              <p:nvPr/>
            </p:nvSpPr>
            <p:spPr>
              <a:xfrm>
                <a:off x="6991612" y="524334"/>
                <a:ext cx="90489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52" name="cat"/>
              <p:cNvSpPr/>
              <p:nvPr/>
            </p:nvSpPr>
            <p:spPr>
              <a:xfrm>
                <a:off x="1942473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1653" name="sat"/>
              <p:cNvSpPr/>
              <p:nvPr/>
            </p:nvSpPr>
            <p:spPr>
              <a:xfrm>
                <a:off x="3866002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1654" name="on"/>
              <p:cNvSpPr/>
              <p:nvPr/>
            </p:nvSpPr>
            <p:spPr>
              <a:xfrm>
                <a:off x="5894926" y="-1"/>
                <a:ext cx="1015837" cy="1056253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sp>
          <p:nvSpPr>
            <p:cNvPr id="1656" name="Line"/>
            <p:cNvSpPr/>
            <p:nvPr/>
          </p:nvSpPr>
          <p:spPr>
            <a:xfrm flipV="1">
              <a:off x="513613" y="1124007"/>
              <a:ext cx="1" cy="3933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57" name="Line"/>
            <p:cNvSpPr/>
            <p:nvPr/>
          </p:nvSpPr>
          <p:spPr>
            <a:xfrm flipV="1">
              <a:off x="2468397" y="1124007"/>
              <a:ext cx="1" cy="3933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58" name="Line"/>
            <p:cNvSpPr/>
            <p:nvPr/>
          </p:nvSpPr>
          <p:spPr>
            <a:xfrm flipV="1">
              <a:off x="4410568" y="1124007"/>
              <a:ext cx="1" cy="3933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59" name="Line"/>
            <p:cNvSpPr/>
            <p:nvPr/>
          </p:nvSpPr>
          <p:spPr>
            <a:xfrm flipV="1">
              <a:off x="6441021" y="1124007"/>
              <a:ext cx="1" cy="3933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661" name="HMM"/>
          <p:cNvSpPr txBox="1"/>
          <p:nvPr/>
        </p:nvSpPr>
        <p:spPr>
          <a:xfrm>
            <a:off x="6833813" y="6260913"/>
            <a:ext cx="1532459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HMM</a:t>
            </a:r>
          </a:p>
        </p:txBody>
      </p:sp>
      <p:sp>
        <p:nvSpPr>
          <p:cNvPr id="1662" name="MEMM"/>
          <p:cNvSpPr txBox="1"/>
          <p:nvPr/>
        </p:nvSpPr>
        <p:spPr>
          <a:xfrm>
            <a:off x="15600470" y="6260913"/>
            <a:ext cx="1957147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MEMM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63" name="Compute the posterior directly: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1675462" y="8217056"/>
                <a:ext cx="15609094" cy="4144518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464502" indent="-464502" defTabSz="624363">
                  <a:spcBef>
                    <a:spcPts val="5300"/>
                  </a:spcBef>
                  <a:defRPr sz="3343"/>
                </a:pPr>
                <a:r>
                  <a:rPr lang="en-US" dirty="0"/>
                  <a:t>Compute the posterior directly:</a:t>
                </a:r>
              </a:p>
              <a:p>
                <a:pPr marL="0" lvl="1" indent="0" algn="ctr" defTabSz="624363">
                  <a:spcBef>
                    <a:spcPts val="5300"/>
                  </a:spcBef>
                  <a:buSzTx/>
                  <a:buNone/>
                  <a:defRPr sz="3343"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ar-AE" sz="4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lim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̂</m:t>
                          </m:r>
                        </m:lim>
                      </m:limUpp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en-US" sz="4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lim>
                      </m:limLow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4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4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lim>
                      </m:limLow>
                      <m:limLow>
                        <m:limLowPr>
                          <m:ctrlP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∏</m:t>
                          </m:r>
                        </m:e>
                        <m:lim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lim>
                      </m:limLow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ar-AE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dirty="0"/>
              </a:p>
              <a:p>
                <a:pPr marL="464502" indent="-464502" defTabSz="624363">
                  <a:spcBef>
                    <a:spcPts val="5300"/>
                  </a:spcBef>
                  <a:defRPr sz="3343"/>
                </a:pPr>
                <a:r>
                  <a:rPr lang="en-US" dirty="0"/>
                  <a:t>Use features: </a:t>
                </a:r>
                <a:endParaRPr sz="4500" dirty="0"/>
              </a:p>
            </p:txBody>
          </p:sp>
        </mc:Choice>
        <mc:Fallback xmlns="">
          <p:sp>
            <p:nvSpPr>
              <p:cNvPr id="1663" name="Compute the posterior directly: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1675462" y="8217056"/>
                <a:ext cx="15609094" cy="4144518"/>
              </a:xfrm>
              <a:prstGeom prst="rect">
                <a:avLst/>
              </a:prstGeom>
              <a:blipFill>
                <a:blip r:embed="rId3"/>
                <a:stretch>
                  <a:fillRect l="-1758" t="-4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242112" y="1307909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68</a:t>
            </a:fld>
            <a:endParaRPr/>
          </a:p>
        </p:txBody>
      </p:sp>
      <p:sp>
        <p:nvSpPr>
          <p:cNvPr id="1691" name="No factorization…"/>
          <p:cNvSpPr txBox="1"/>
          <p:nvPr/>
        </p:nvSpPr>
        <p:spPr>
          <a:xfrm>
            <a:off x="14147113" y="7392988"/>
            <a:ext cx="10236887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No factorization</a:t>
            </a:r>
          </a:p>
          <a:p>
            <a:r>
              <a:rPr dirty="0"/>
              <a:t>Into emission and transition probabilities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BE09CC-D2F6-7B8A-451C-8428EC68B2C1}"/>
              </a:ext>
            </a:extLst>
          </p:cNvPr>
          <p:cNvSpPr/>
          <p:nvPr/>
        </p:nvSpPr>
        <p:spPr>
          <a:xfrm>
            <a:off x="9475246" y="9218951"/>
            <a:ext cx="5540684" cy="1092063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EB54E1-1864-EFF6-B2A9-D5DDAC4C3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0010" y="8935901"/>
            <a:ext cx="8289490" cy="14210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BAF619B-38CA-DE8A-3B5A-FD32A98C67D1}"/>
                  </a:ext>
                </a:extLst>
              </p14:cNvPr>
              <p14:cNvContentPartPr/>
              <p14:nvPr/>
            </p14:nvContentPartPr>
            <p14:xfrm>
              <a:off x="13811085" y="9925035"/>
              <a:ext cx="19440" cy="190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BAF619B-38CA-DE8A-3B5A-FD32A98C67D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802085" y="9916035"/>
                <a:ext cx="37080" cy="2080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A1C934A-84D0-8D1D-6FD6-8EB46DA0E914}"/>
              </a:ext>
            </a:extLst>
          </p:cNvPr>
          <p:cNvSpPr txBox="1"/>
          <p:nvPr/>
        </p:nvSpPr>
        <p:spPr>
          <a:xfrm>
            <a:off x="13527848" y="10077096"/>
            <a:ext cx="3581108" cy="6982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/>
              <a:t>random variable 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42611E-FD40-64A5-B72E-C586C99246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45632" y="2502271"/>
            <a:ext cx="3888933" cy="83946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659FE41-5155-519B-7C12-F0C761300DAA}"/>
              </a:ext>
            </a:extLst>
          </p:cNvPr>
          <p:cNvGrpSpPr/>
          <p:nvPr/>
        </p:nvGrpSpPr>
        <p:grpSpPr>
          <a:xfrm>
            <a:off x="4949029" y="2989817"/>
            <a:ext cx="8144640" cy="6429960"/>
            <a:chOff x="4949029" y="2989817"/>
            <a:chExt cx="8144640" cy="642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02EF081-47DB-DC58-5DF0-F902386E8A6C}"/>
                    </a:ext>
                  </a:extLst>
                </p14:cNvPr>
                <p14:cNvContentPartPr/>
                <p14:nvPr/>
              </p14:nvContentPartPr>
              <p14:xfrm>
                <a:off x="4949029" y="3161897"/>
                <a:ext cx="8098560" cy="62578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02EF081-47DB-DC58-5DF0-F902386E8A6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40389" y="3153257"/>
                  <a:ext cx="8116200" cy="627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B3E19B4-444D-3F4D-0EB2-B7469AACABFF}"/>
                    </a:ext>
                  </a:extLst>
                </p14:cNvPr>
                <p14:cNvContentPartPr/>
                <p14:nvPr/>
              </p14:nvContentPartPr>
              <p14:xfrm>
                <a:off x="12902869" y="2989817"/>
                <a:ext cx="190800" cy="383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B3E19B4-444D-3F4D-0EB2-B7469AACABF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894229" y="2980817"/>
                  <a:ext cx="208440" cy="4006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99927E56-83AB-3431-1670-2C6C02DC14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6862" y="10821559"/>
            <a:ext cx="9236768" cy="19698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8B44D6-8856-F4A6-E0BA-7D276FFEE9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671637" y="10734515"/>
            <a:ext cx="10672054" cy="64603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0DDA8D8-3F02-F509-4243-821B51C6F1CC}"/>
              </a:ext>
            </a:extLst>
          </p:cNvPr>
          <p:cNvGrpSpPr/>
          <p:nvPr/>
        </p:nvGrpSpPr>
        <p:grpSpPr>
          <a:xfrm>
            <a:off x="11553229" y="10638377"/>
            <a:ext cx="2210400" cy="537840"/>
            <a:chOff x="11553229" y="10638377"/>
            <a:chExt cx="2210400" cy="53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472017C-3F89-B44F-2501-02CD360B261E}"/>
                    </a:ext>
                  </a:extLst>
                </p14:cNvPr>
                <p14:cNvContentPartPr/>
                <p14:nvPr/>
              </p14:nvContentPartPr>
              <p14:xfrm>
                <a:off x="11553229" y="10638377"/>
                <a:ext cx="2134800" cy="5378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472017C-3F89-B44F-2501-02CD360B261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544229" y="10629737"/>
                  <a:ext cx="2152440" cy="55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2EC6B45-9CD4-842A-2A46-776D7E214D8E}"/>
                    </a:ext>
                  </a:extLst>
                </p14:cNvPr>
                <p14:cNvContentPartPr/>
                <p14:nvPr/>
              </p14:nvContentPartPr>
              <p14:xfrm>
                <a:off x="13563829" y="10711457"/>
                <a:ext cx="199800" cy="268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2EC6B45-9CD4-842A-2A46-776D7E214D8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3555189" y="10702457"/>
                  <a:ext cx="217440" cy="28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69DA024-F7A9-8E59-A469-E3AEFA668EF8}"/>
                  </a:ext>
                </a:extLst>
              </p14:cNvPr>
              <p14:cNvContentPartPr/>
              <p14:nvPr/>
            </p14:nvContentPartPr>
            <p14:xfrm>
              <a:off x="10971829" y="10725857"/>
              <a:ext cx="16560" cy="4885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69DA024-F7A9-8E59-A469-E3AEFA668EF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963189" y="10717217"/>
                <a:ext cx="34200" cy="50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C99C36D-11F0-F668-A024-4688201AA28D}"/>
                  </a:ext>
                </a:extLst>
              </p14:cNvPr>
              <p14:cNvContentPartPr/>
              <p14:nvPr/>
            </p14:nvContentPartPr>
            <p14:xfrm>
              <a:off x="10077589" y="10174337"/>
              <a:ext cx="82440" cy="381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C99C36D-11F0-F668-A024-4688201AA28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068949" y="10165337"/>
                <a:ext cx="100080" cy="39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FE07CF18-5BF8-C3E7-8E82-CB43E82C1BFF}"/>
              </a:ext>
            </a:extLst>
          </p:cNvPr>
          <p:cNvGrpSpPr/>
          <p:nvPr/>
        </p:nvGrpSpPr>
        <p:grpSpPr>
          <a:xfrm>
            <a:off x="10261549" y="10232297"/>
            <a:ext cx="876240" cy="265680"/>
            <a:chOff x="10261549" y="10232297"/>
            <a:chExt cx="876240" cy="26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C6A884D-EA63-1F02-9489-2E8362B3C111}"/>
                    </a:ext>
                  </a:extLst>
                </p14:cNvPr>
                <p14:cNvContentPartPr/>
                <p14:nvPr/>
              </p14:nvContentPartPr>
              <p14:xfrm>
                <a:off x="10261549" y="10373417"/>
                <a:ext cx="128880" cy="124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C6A884D-EA63-1F02-9489-2E8362B3C11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252549" y="10364417"/>
                  <a:ext cx="1465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B5700A9-C694-BAFE-2EFF-592899D70BB0}"/>
                    </a:ext>
                  </a:extLst>
                </p14:cNvPr>
                <p14:cNvContentPartPr/>
                <p14:nvPr/>
              </p14:nvContentPartPr>
              <p14:xfrm>
                <a:off x="10411669" y="10293137"/>
                <a:ext cx="246240" cy="140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B5700A9-C694-BAFE-2EFF-592899D70BB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403029" y="10284137"/>
                  <a:ext cx="2638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49AF521-EF1D-5E17-63B3-258BC7CCCB5C}"/>
                    </a:ext>
                  </a:extLst>
                </p14:cNvPr>
                <p14:cNvContentPartPr/>
                <p14:nvPr/>
              </p14:nvContentPartPr>
              <p14:xfrm>
                <a:off x="10682389" y="10232297"/>
                <a:ext cx="127440" cy="221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49AF521-EF1D-5E17-63B3-258BC7CCCB5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673389" y="10223297"/>
                  <a:ext cx="14508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ED58CDC-2140-641F-E4F6-933F71894AA2}"/>
                    </a:ext>
                  </a:extLst>
                </p14:cNvPr>
                <p14:cNvContentPartPr/>
                <p14:nvPr/>
              </p14:nvContentPartPr>
              <p14:xfrm>
                <a:off x="10873189" y="10232297"/>
                <a:ext cx="264600" cy="2487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ED58CDC-2140-641F-E4F6-933F71894AA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864189" y="10223657"/>
                  <a:ext cx="282240" cy="2664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269E8428-E6AF-86D0-3BF6-9298783279F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330611" y="11537128"/>
            <a:ext cx="9545382" cy="2172003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BCA46B6-3342-73DF-C7C2-EB2A0AB58877}"/>
              </a:ext>
            </a:extLst>
          </p:cNvPr>
          <p:cNvGrpSpPr/>
          <p:nvPr/>
        </p:nvGrpSpPr>
        <p:grpSpPr>
          <a:xfrm>
            <a:off x="6197149" y="12119417"/>
            <a:ext cx="8110440" cy="1141560"/>
            <a:chOff x="6197149" y="12119417"/>
            <a:chExt cx="8110440" cy="114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19DE733-DA77-51A0-7B01-E4935C8E2948}"/>
                    </a:ext>
                  </a:extLst>
                </p14:cNvPr>
                <p14:cNvContentPartPr/>
                <p14:nvPr/>
              </p14:nvContentPartPr>
              <p14:xfrm>
                <a:off x="6197149" y="12119417"/>
                <a:ext cx="7971480" cy="959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19DE733-DA77-51A0-7B01-E4935C8E294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188509" y="12110417"/>
                  <a:ext cx="7989120" cy="9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05B5EA2-D404-B50C-409C-319172E04848}"/>
                    </a:ext>
                  </a:extLst>
                </p14:cNvPr>
                <p14:cNvContentPartPr/>
                <p14:nvPr/>
              </p14:nvContentPartPr>
              <p14:xfrm>
                <a:off x="14090509" y="12743297"/>
                <a:ext cx="217080" cy="517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05B5EA2-D404-B50C-409C-319172E0484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081509" y="12734657"/>
                  <a:ext cx="234720" cy="5353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6FB93062-8278-088D-3A1D-F37766854461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003949" y="2418464"/>
            <a:ext cx="3691111" cy="8878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ACACADD-C029-D1F4-C73F-B6AE5996AFA1}"/>
                  </a:ext>
                </a:extLst>
              </p14:cNvPr>
              <p14:cNvContentPartPr/>
              <p14:nvPr/>
            </p14:nvContentPartPr>
            <p14:xfrm>
              <a:off x="4223989" y="2133377"/>
              <a:ext cx="86760" cy="350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ACACADD-C029-D1F4-C73F-B6AE5996AFA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215349" y="2124737"/>
                <a:ext cx="104400" cy="36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36DB3BD1-1451-C273-AF89-9F90FDF91DCB}"/>
              </a:ext>
            </a:extLst>
          </p:cNvPr>
          <p:cNvGrpSpPr/>
          <p:nvPr/>
        </p:nvGrpSpPr>
        <p:grpSpPr>
          <a:xfrm>
            <a:off x="4121749" y="2133377"/>
            <a:ext cx="17762760" cy="6076080"/>
            <a:chOff x="4121749" y="2133377"/>
            <a:chExt cx="17762760" cy="607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243763E-FDDE-9A33-1B11-EB3FE5133101}"/>
                    </a:ext>
                  </a:extLst>
                </p14:cNvPr>
                <p14:cNvContentPartPr/>
                <p14:nvPr/>
              </p14:nvContentPartPr>
              <p14:xfrm>
                <a:off x="4325149" y="2133377"/>
                <a:ext cx="17559360" cy="60760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243763E-FDDE-9A33-1B11-EB3FE513310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16149" y="2124737"/>
                  <a:ext cx="17577000" cy="609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5E7CF2B-8C73-09DD-1214-56CA1EBF9EC7}"/>
                    </a:ext>
                  </a:extLst>
                </p14:cNvPr>
                <p14:cNvContentPartPr/>
                <p14:nvPr/>
              </p14:nvContentPartPr>
              <p14:xfrm>
                <a:off x="4121749" y="2307617"/>
                <a:ext cx="310320" cy="157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5E7CF2B-8C73-09DD-1214-56CA1EBF9EC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113109" y="2298617"/>
                  <a:ext cx="327960" cy="175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3" grpId="0" build="p" animBg="1" advAuto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Conditional Random Field (advanced)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Conditional Random Field (advanced)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6" name="Compute log-linear functions over cliques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387453" y="8115514"/>
                <a:ext cx="17859376" cy="4368189"/>
              </a:xfrm>
              <a:prstGeom prst="rect">
                <a:avLst/>
              </a:prstGeom>
            </p:spPr>
            <p:txBody>
              <a:bodyPr anchor="t">
                <a:normAutofit lnSpcReduction="10000"/>
              </a:bodyPr>
              <a:lstStyle/>
              <a:p>
                <a:pPr marL="605075" indent="-605075" defTabSz="813315">
                  <a:spcBef>
                    <a:spcPts val="6900"/>
                  </a:spcBef>
                  <a:defRPr sz="4356"/>
                </a:pPr>
                <a:r>
                  <a:rPr dirty="0"/>
                  <a:t>Compute </a:t>
                </a:r>
                <a:r>
                  <a:rPr b="1" dirty="0"/>
                  <a:t>log-linear</a:t>
                </a:r>
                <a:r>
                  <a:rPr dirty="0"/>
                  <a:t> functions over cliques</a:t>
                </a:r>
              </a:p>
              <a:p>
                <a:pPr marL="605075" indent="-605075" defTabSz="813315">
                  <a:spcBef>
                    <a:spcPts val="6900"/>
                  </a:spcBef>
                  <a:defRPr sz="4356"/>
                </a:pPr>
                <a:r>
                  <a:rPr dirty="0"/>
                  <a:t>Less independence assumptions</a:t>
                </a:r>
              </a:p>
              <a:p>
                <a:pPr marL="605075" indent="-605075" defTabSz="813315">
                  <a:spcBef>
                    <a:spcPts val="6900"/>
                  </a:spcBef>
                  <a:defRPr sz="4356"/>
                </a:pPr>
                <a:r>
                  <a:rPr dirty="0"/>
                  <a:t>Ex: </a:t>
                </a:r>
                <a14:m>
                  <m:oMath xmlns:m="http://schemas.openxmlformats.org/officeDocument/2006/math"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nor/>
                      </m:rP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everything</m:t>
                    </m:r>
                    <m:r>
                      <m:rPr>
                        <m:nor/>
                      </m:rP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else</m:t>
                    </m:r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)∝</m:t>
                    </m:r>
                    <m:r>
                      <m:rPr>
                        <m:sty m:val="p"/>
                      </m:rP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exp</m:t>
                    </m:r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5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sz="5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sz="4500" dirty="0"/>
              </a:p>
            </p:txBody>
          </p:sp>
        </mc:Choice>
        <mc:Fallback xmlns="">
          <p:sp>
            <p:nvSpPr>
              <p:cNvPr id="1696" name="Compute log-linear functions over clique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387453" y="8115514"/>
                <a:ext cx="17859376" cy="4368189"/>
              </a:xfrm>
              <a:prstGeom prst="rect">
                <a:avLst/>
              </a:prstGeom>
              <a:blipFill>
                <a:blip r:embed="rId2"/>
                <a:stretch>
                  <a:fillRect l="-2151" t="-7531" b="-4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19" name="Group"/>
          <p:cNvGrpSpPr/>
          <p:nvPr/>
        </p:nvGrpSpPr>
        <p:grpSpPr>
          <a:xfrm>
            <a:off x="6097132" y="3340509"/>
            <a:ext cx="11317608" cy="3860612"/>
            <a:chOff x="0" y="0"/>
            <a:chExt cx="11317606" cy="38606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97" name="Oval"/>
                <p:cNvSpPr/>
                <p:nvPr/>
              </p:nvSpPr>
              <p:spPr>
                <a:xfrm>
                  <a:off x="-1" y="16910"/>
                  <a:ext cx="1451306" cy="1543787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1697" name="Ova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" y="16910"/>
                  <a:ext cx="1451306" cy="1543787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705" name="Group"/>
            <p:cNvGrpSpPr/>
            <p:nvPr/>
          </p:nvGrpSpPr>
          <p:grpSpPr>
            <a:xfrm>
              <a:off x="1520505" y="-1"/>
              <a:ext cx="9761067" cy="1560698"/>
              <a:chOff x="0" y="0"/>
              <a:chExt cx="9761065" cy="1560696"/>
            </a:xfrm>
          </p:grpSpPr>
          <p:sp>
            <p:nvSpPr>
              <p:cNvPr id="1698" name="Line"/>
              <p:cNvSpPr/>
              <p:nvPr/>
            </p:nvSpPr>
            <p:spPr>
              <a:xfrm>
                <a:off x="0" y="771893"/>
                <a:ext cx="1185896" cy="1"/>
              </a:xfrm>
              <a:prstGeom prst="line">
                <a:avLst/>
              </a:prstGeom>
              <a:noFill/>
              <a:ln w="254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99" name="Line"/>
              <p:cNvSpPr/>
              <p:nvPr/>
            </p:nvSpPr>
            <p:spPr>
              <a:xfrm>
                <a:off x="2774740" y="771893"/>
                <a:ext cx="1185897" cy="1"/>
              </a:xfrm>
              <a:prstGeom prst="line">
                <a:avLst/>
              </a:prstGeom>
              <a:noFill/>
              <a:ln w="254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00" name="Line"/>
              <p:cNvSpPr/>
              <p:nvPr/>
            </p:nvSpPr>
            <p:spPr>
              <a:xfrm>
                <a:off x="5531365" y="766351"/>
                <a:ext cx="1292799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01" name="Line"/>
              <p:cNvSpPr/>
              <p:nvPr/>
            </p:nvSpPr>
            <p:spPr>
              <a:xfrm>
                <a:off x="8468267" y="766351"/>
                <a:ext cx="1292799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02" name="Oval"/>
                  <p:cNvSpPr/>
                  <p:nvPr/>
                </p:nvSpPr>
                <p:spPr>
                  <a:xfrm>
                    <a:off x="1254666" y="16910"/>
                    <a:ext cx="1451305" cy="1543787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02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54666" y="16910"/>
                    <a:ext cx="1451305" cy="1543787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03" name="Oval"/>
                  <p:cNvSpPr/>
                  <p:nvPr/>
                </p:nvSpPr>
                <p:spPr>
                  <a:xfrm>
                    <a:off x="4020349" y="16910"/>
                    <a:ext cx="1451306" cy="1543787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03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20349" y="16910"/>
                    <a:ext cx="1451306" cy="1543787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04" name="Oval"/>
                  <p:cNvSpPr/>
                  <p:nvPr/>
                </p:nvSpPr>
                <p:spPr>
                  <a:xfrm>
                    <a:off x="6901453" y="0"/>
                    <a:ext cx="1451306" cy="1543787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04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01453" y="0"/>
                    <a:ext cx="1451306" cy="1543787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706" name="Line"/>
            <p:cNvSpPr/>
            <p:nvPr/>
          </p:nvSpPr>
          <p:spPr>
            <a:xfrm flipV="1">
              <a:off x="733789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07" name="Line"/>
            <p:cNvSpPr/>
            <p:nvPr/>
          </p:nvSpPr>
          <p:spPr>
            <a:xfrm flipV="1">
              <a:off x="3526548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08" name="Line"/>
            <p:cNvSpPr/>
            <p:nvPr/>
          </p:nvSpPr>
          <p:spPr>
            <a:xfrm flipV="1">
              <a:off x="6301288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09" name="Line"/>
            <p:cNvSpPr/>
            <p:nvPr/>
          </p:nvSpPr>
          <p:spPr>
            <a:xfrm flipV="1">
              <a:off x="9202153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1715" name="Group"/>
            <p:cNvGrpSpPr/>
            <p:nvPr/>
          </p:nvGrpSpPr>
          <p:grpSpPr>
            <a:xfrm>
              <a:off x="36035" y="2299913"/>
              <a:ext cx="11281572" cy="1560698"/>
              <a:chOff x="0" y="0"/>
              <a:chExt cx="11281570" cy="15606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10" name="Oval"/>
                  <p:cNvSpPr/>
                  <p:nvPr/>
                </p:nvSpPr>
                <p:spPr>
                  <a:xfrm>
                    <a:off x="-1" y="16910"/>
                    <a:ext cx="1451306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10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" y="16910"/>
                    <a:ext cx="1451306" cy="1543787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11" name="Line"/>
              <p:cNvSpPr/>
              <p:nvPr/>
            </p:nvSpPr>
            <p:spPr>
              <a:xfrm>
                <a:off x="9988773" y="766351"/>
                <a:ext cx="1292798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12" name="Oval"/>
                  <p:cNvSpPr/>
                  <p:nvPr/>
                </p:nvSpPr>
                <p:spPr>
                  <a:xfrm>
                    <a:off x="2775172" y="16910"/>
                    <a:ext cx="1451305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12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75172" y="16910"/>
                    <a:ext cx="1451305" cy="1543787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13" name="Oval"/>
                  <p:cNvSpPr/>
                  <p:nvPr/>
                </p:nvSpPr>
                <p:spPr>
                  <a:xfrm>
                    <a:off x="5523278" y="16910"/>
                    <a:ext cx="1451305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13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23278" y="16910"/>
                    <a:ext cx="1451305" cy="1543787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14" name="Oval"/>
                  <p:cNvSpPr/>
                  <p:nvPr/>
                </p:nvSpPr>
                <p:spPr>
                  <a:xfrm>
                    <a:off x="8421959" y="0"/>
                    <a:ext cx="1451305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14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21959" y="0"/>
                    <a:ext cx="1451305" cy="1543787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716" name="Line"/>
            <p:cNvSpPr/>
            <p:nvPr/>
          </p:nvSpPr>
          <p:spPr>
            <a:xfrm flipV="1">
              <a:off x="952282" y="1512549"/>
              <a:ext cx="1849013" cy="705246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17" name="Line"/>
            <p:cNvSpPr/>
            <p:nvPr/>
          </p:nvSpPr>
          <p:spPr>
            <a:xfrm>
              <a:off x="4043212" y="1454620"/>
              <a:ext cx="1493303" cy="749006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18" name="Line"/>
            <p:cNvSpPr/>
            <p:nvPr/>
          </p:nvSpPr>
          <p:spPr>
            <a:xfrm>
              <a:off x="4253445" y="1174405"/>
              <a:ext cx="4415385" cy="1118109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725" name="Drawing"/>
          <p:cNvGrpSpPr/>
          <p:nvPr/>
        </p:nvGrpSpPr>
        <p:grpSpPr>
          <a:xfrm>
            <a:off x="5793727" y="2573612"/>
            <a:ext cx="7897634" cy="4811141"/>
            <a:chOff x="-561013" y="-469870"/>
            <a:chExt cx="7897632" cy="4811140"/>
          </a:xfrm>
        </p:grpSpPr>
        <p:sp>
          <p:nvSpPr>
            <p:cNvPr id="1720" name="Line"/>
            <p:cNvSpPr/>
            <p:nvPr/>
          </p:nvSpPr>
          <p:spPr>
            <a:xfrm>
              <a:off x="3998802" y="4029996"/>
              <a:ext cx="17860" cy="17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1" y="14414"/>
                    <a:pt x="14401" y="721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21" name="Line"/>
            <p:cNvSpPr/>
            <p:nvPr/>
          </p:nvSpPr>
          <p:spPr>
            <a:xfrm>
              <a:off x="-424047" y="2182597"/>
              <a:ext cx="2532571" cy="56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420" extrusionOk="0">
                  <a:moveTo>
                    <a:pt x="0" y="21420"/>
                  </a:moveTo>
                  <a:cubicBezTo>
                    <a:pt x="1338" y="21420"/>
                    <a:pt x="2676" y="21420"/>
                    <a:pt x="4030" y="21420"/>
                  </a:cubicBezTo>
                  <a:cubicBezTo>
                    <a:pt x="5384" y="21420"/>
                    <a:pt x="6754" y="21420"/>
                    <a:pt x="8076" y="20700"/>
                  </a:cubicBezTo>
                  <a:cubicBezTo>
                    <a:pt x="9397" y="19980"/>
                    <a:pt x="10669" y="18540"/>
                    <a:pt x="11991" y="17100"/>
                  </a:cubicBezTo>
                  <a:cubicBezTo>
                    <a:pt x="13312" y="15660"/>
                    <a:pt x="14683" y="14220"/>
                    <a:pt x="15955" y="12060"/>
                  </a:cubicBezTo>
                  <a:cubicBezTo>
                    <a:pt x="17228" y="9900"/>
                    <a:pt x="18402" y="7020"/>
                    <a:pt x="19267" y="4860"/>
                  </a:cubicBezTo>
                  <a:cubicBezTo>
                    <a:pt x="20132" y="2700"/>
                    <a:pt x="20686" y="1260"/>
                    <a:pt x="21045" y="540"/>
                  </a:cubicBezTo>
                  <a:cubicBezTo>
                    <a:pt x="21404" y="-180"/>
                    <a:pt x="21567" y="-180"/>
                    <a:pt x="21584" y="540"/>
                  </a:cubicBezTo>
                  <a:cubicBezTo>
                    <a:pt x="21600" y="1260"/>
                    <a:pt x="21469" y="2700"/>
                    <a:pt x="21339" y="4140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22" name="Line"/>
            <p:cNvSpPr/>
            <p:nvPr/>
          </p:nvSpPr>
          <p:spPr>
            <a:xfrm>
              <a:off x="1918797" y="2273998"/>
              <a:ext cx="2721972" cy="206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637" y="0"/>
                  </a:moveTo>
                  <a:cubicBezTo>
                    <a:pt x="577" y="880"/>
                    <a:pt x="516" y="1760"/>
                    <a:pt x="501" y="2820"/>
                  </a:cubicBezTo>
                  <a:cubicBezTo>
                    <a:pt x="486" y="3880"/>
                    <a:pt x="516" y="5120"/>
                    <a:pt x="501" y="6560"/>
                  </a:cubicBezTo>
                  <a:cubicBezTo>
                    <a:pt x="486" y="8000"/>
                    <a:pt x="425" y="9640"/>
                    <a:pt x="380" y="11240"/>
                  </a:cubicBezTo>
                  <a:cubicBezTo>
                    <a:pt x="334" y="12840"/>
                    <a:pt x="304" y="14400"/>
                    <a:pt x="304" y="15740"/>
                  </a:cubicBezTo>
                  <a:cubicBezTo>
                    <a:pt x="304" y="17080"/>
                    <a:pt x="334" y="18200"/>
                    <a:pt x="304" y="18980"/>
                  </a:cubicBezTo>
                  <a:cubicBezTo>
                    <a:pt x="273" y="19760"/>
                    <a:pt x="182" y="20200"/>
                    <a:pt x="107" y="20520"/>
                  </a:cubicBezTo>
                  <a:cubicBezTo>
                    <a:pt x="31" y="20840"/>
                    <a:pt x="-30" y="21040"/>
                    <a:pt x="16" y="21120"/>
                  </a:cubicBezTo>
                  <a:cubicBezTo>
                    <a:pt x="61" y="21200"/>
                    <a:pt x="213" y="21160"/>
                    <a:pt x="637" y="21100"/>
                  </a:cubicBezTo>
                  <a:cubicBezTo>
                    <a:pt x="1062" y="21040"/>
                    <a:pt x="1760" y="20960"/>
                    <a:pt x="2746" y="20920"/>
                  </a:cubicBezTo>
                  <a:cubicBezTo>
                    <a:pt x="3732" y="20880"/>
                    <a:pt x="5006" y="20880"/>
                    <a:pt x="6295" y="20880"/>
                  </a:cubicBezTo>
                  <a:cubicBezTo>
                    <a:pt x="7585" y="20880"/>
                    <a:pt x="8889" y="20880"/>
                    <a:pt x="10133" y="20900"/>
                  </a:cubicBezTo>
                  <a:cubicBezTo>
                    <a:pt x="11377" y="20920"/>
                    <a:pt x="12560" y="20960"/>
                    <a:pt x="13622" y="21000"/>
                  </a:cubicBezTo>
                  <a:cubicBezTo>
                    <a:pt x="14683" y="21040"/>
                    <a:pt x="15624" y="21080"/>
                    <a:pt x="16564" y="21180"/>
                  </a:cubicBezTo>
                  <a:cubicBezTo>
                    <a:pt x="17505" y="21280"/>
                    <a:pt x="18445" y="21440"/>
                    <a:pt x="19007" y="21520"/>
                  </a:cubicBezTo>
                  <a:cubicBezTo>
                    <a:pt x="19568" y="21600"/>
                    <a:pt x="19750" y="21600"/>
                    <a:pt x="19932" y="21600"/>
                  </a:cubicBezTo>
                  <a:cubicBezTo>
                    <a:pt x="20114" y="21600"/>
                    <a:pt x="20296" y="21600"/>
                    <a:pt x="20402" y="21460"/>
                  </a:cubicBezTo>
                  <a:cubicBezTo>
                    <a:pt x="20508" y="21320"/>
                    <a:pt x="20539" y="21040"/>
                    <a:pt x="20493" y="20460"/>
                  </a:cubicBezTo>
                  <a:cubicBezTo>
                    <a:pt x="20448" y="19880"/>
                    <a:pt x="20326" y="19000"/>
                    <a:pt x="20266" y="17780"/>
                  </a:cubicBezTo>
                  <a:cubicBezTo>
                    <a:pt x="20205" y="16560"/>
                    <a:pt x="20205" y="15000"/>
                    <a:pt x="20250" y="13540"/>
                  </a:cubicBezTo>
                  <a:cubicBezTo>
                    <a:pt x="20296" y="12080"/>
                    <a:pt x="20387" y="10720"/>
                    <a:pt x="20448" y="9340"/>
                  </a:cubicBezTo>
                  <a:cubicBezTo>
                    <a:pt x="20508" y="7960"/>
                    <a:pt x="20539" y="6560"/>
                    <a:pt x="20554" y="5500"/>
                  </a:cubicBezTo>
                  <a:cubicBezTo>
                    <a:pt x="20569" y="4440"/>
                    <a:pt x="20569" y="3720"/>
                    <a:pt x="20736" y="3120"/>
                  </a:cubicBezTo>
                  <a:cubicBezTo>
                    <a:pt x="20903" y="2520"/>
                    <a:pt x="21236" y="2040"/>
                    <a:pt x="21570" y="1560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23" name="Line"/>
            <p:cNvSpPr/>
            <p:nvPr/>
          </p:nvSpPr>
          <p:spPr>
            <a:xfrm>
              <a:off x="4434040" y="45939"/>
              <a:ext cx="2902580" cy="2319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0" y="21600"/>
                  </a:moveTo>
                  <a:cubicBezTo>
                    <a:pt x="968" y="21422"/>
                    <a:pt x="1935" y="21244"/>
                    <a:pt x="2874" y="21119"/>
                  </a:cubicBezTo>
                  <a:cubicBezTo>
                    <a:pt x="3813" y="20994"/>
                    <a:pt x="4724" y="20923"/>
                    <a:pt x="5749" y="20869"/>
                  </a:cubicBezTo>
                  <a:cubicBezTo>
                    <a:pt x="6773" y="20816"/>
                    <a:pt x="7911" y="20780"/>
                    <a:pt x="9007" y="20762"/>
                  </a:cubicBezTo>
                  <a:cubicBezTo>
                    <a:pt x="10103" y="20745"/>
                    <a:pt x="11156" y="20745"/>
                    <a:pt x="12237" y="20727"/>
                  </a:cubicBezTo>
                  <a:cubicBezTo>
                    <a:pt x="13319" y="20709"/>
                    <a:pt x="14428" y="20673"/>
                    <a:pt x="15553" y="20691"/>
                  </a:cubicBezTo>
                  <a:cubicBezTo>
                    <a:pt x="16677" y="20709"/>
                    <a:pt x="17815" y="20780"/>
                    <a:pt x="18726" y="20780"/>
                  </a:cubicBezTo>
                  <a:cubicBezTo>
                    <a:pt x="19636" y="20780"/>
                    <a:pt x="20319" y="20709"/>
                    <a:pt x="20732" y="20655"/>
                  </a:cubicBezTo>
                  <a:cubicBezTo>
                    <a:pt x="21145" y="20602"/>
                    <a:pt x="21287" y="20566"/>
                    <a:pt x="21401" y="20477"/>
                  </a:cubicBezTo>
                  <a:cubicBezTo>
                    <a:pt x="21515" y="20388"/>
                    <a:pt x="21600" y="20246"/>
                    <a:pt x="21572" y="19925"/>
                  </a:cubicBezTo>
                  <a:cubicBezTo>
                    <a:pt x="21543" y="19604"/>
                    <a:pt x="21401" y="19105"/>
                    <a:pt x="21330" y="18089"/>
                  </a:cubicBezTo>
                  <a:cubicBezTo>
                    <a:pt x="21258" y="17073"/>
                    <a:pt x="21258" y="15541"/>
                    <a:pt x="21258" y="14079"/>
                  </a:cubicBezTo>
                  <a:cubicBezTo>
                    <a:pt x="21258" y="12618"/>
                    <a:pt x="21258" y="11228"/>
                    <a:pt x="21244" y="9909"/>
                  </a:cubicBezTo>
                  <a:cubicBezTo>
                    <a:pt x="21230" y="8590"/>
                    <a:pt x="21202" y="7343"/>
                    <a:pt x="21216" y="6131"/>
                  </a:cubicBezTo>
                  <a:cubicBezTo>
                    <a:pt x="21230" y="4919"/>
                    <a:pt x="21287" y="3743"/>
                    <a:pt x="21244" y="2798"/>
                  </a:cubicBezTo>
                  <a:cubicBezTo>
                    <a:pt x="21202" y="1853"/>
                    <a:pt x="21059" y="1141"/>
                    <a:pt x="20988" y="677"/>
                  </a:cubicBezTo>
                  <a:cubicBezTo>
                    <a:pt x="20917" y="214"/>
                    <a:pt x="20917" y="0"/>
                    <a:pt x="20860" y="0"/>
                  </a:cubicBezTo>
                  <a:cubicBezTo>
                    <a:pt x="20803" y="0"/>
                    <a:pt x="20689" y="214"/>
                    <a:pt x="20575" y="428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24" name="Line"/>
            <p:cNvSpPr/>
            <p:nvPr/>
          </p:nvSpPr>
          <p:spPr>
            <a:xfrm>
              <a:off x="-561014" y="-469871"/>
              <a:ext cx="7751418" cy="2651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2" extrusionOk="0">
                  <a:moveTo>
                    <a:pt x="222" y="21592"/>
                  </a:moveTo>
                  <a:cubicBezTo>
                    <a:pt x="190" y="21218"/>
                    <a:pt x="158" y="20844"/>
                    <a:pt x="121" y="20267"/>
                  </a:cubicBezTo>
                  <a:cubicBezTo>
                    <a:pt x="83" y="19691"/>
                    <a:pt x="41" y="18911"/>
                    <a:pt x="19" y="17930"/>
                  </a:cubicBezTo>
                  <a:cubicBezTo>
                    <a:pt x="-2" y="16948"/>
                    <a:pt x="-2" y="15763"/>
                    <a:pt x="3" y="14548"/>
                  </a:cubicBezTo>
                  <a:cubicBezTo>
                    <a:pt x="9" y="13332"/>
                    <a:pt x="19" y="12086"/>
                    <a:pt x="35" y="10932"/>
                  </a:cubicBezTo>
                  <a:cubicBezTo>
                    <a:pt x="51" y="9779"/>
                    <a:pt x="73" y="8719"/>
                    <a:pt x="105" y="7675"/>
                  </a:cubicBezTo>
                  <a:cubicBezTo>
                    <a:pt x="137" y="6631"/>
                    <a:pt x="179" y="5602"/>
                    <a:pt x="206" y="4995"/>
                  </a:cubicBezTo>
                  <a:cubicBezTo>
                    <a:pt x="233" y="4387"/>
                    <a:pt x="243" y="4200"/>
                    <a:pt x="259" y="3997"/>
                  </a:cubicBezTo>
                  <a:cubicBezTo>
                    <a:pt x="275" y="3795"/>
                    <a:pt x="297" y="3576"/>
                    <a:pt x="345" y="3452"/>
                  </a:cubicBezTo>
                  <a:cubicBezTo>
                    <a:pt x="393" y="3327"/>
                    <a:pt x="467" y="3296"/>
                    <a:pt x="713" y="3280"/>
                  </a:cubicBezTo>
                  <a:cubicBezTo>
                    <a:pt x="958" y="3265"/>
                    <a:pt x="1374" y="3265"/>
                    <a:pt x="1795" y="3265"/>
                  </a:cubicBezTo>
                  <a:cubicBezTo>
                    <a:pt x="2217" y="3265"/>
                    <a:pt x="2643" y="3265"/>
                    <a:pt x="3059" y="3234"/>
                  </a:cubicBezTo>
                  <a:cubicBezTo>
                    <a:pt x="3475" y="3202"/>
                    <a:pt x="3881" y="3140"/>
                    <a:pt x="4270" y="3062"/>
                  </a:cubicBezTo>
                  <a:cubicBezTo>
                    <a:pt x="4659" y="2984"/>
                    <a:pt x="5033" y="2891"/>
                    <a:pt x="5427" y="2813"/>
                  </a:cubicBezTo>
                  <a:cubicBezTo>
                    <a:pt x="5822" y="2735"/>
                    <a:pt x="6238" y="2673"/>
                    <a:pt x="6665" y="2595"/>
                  </a:cubicBezTo>
                  <a:cubicBezTo>
                    <a:pt x="7091" y="2517"/>
                    <a:pt x="7529" y="2423"/>
                    <a:pt x="7929" y="2345"/>
                  </a:cubicBezTo>
                  <a:cubicBezTo>
                    <a:pt x="8329" y="2267"/>
                    <a:pt x="8691" y="2205"/>
                    <a:pt x="9059" y="2127"/>
                  </a:cubicBezTo>
                  <a:cubicBezTo>
                    <a:pt x="9427" y="2049"/>
                    <a:pt x="9801" y="1956"/>
                    <a:pt x="10174" y="1862"/>
                  </a:cubicBezTo>
                  <a:cubicBezTo>
                    <a:pt x="10547" y="1769"/>
                    <a:pt x="10921" y="1675"/>
                    <a:pt x="11294" y="1597"/>
                  </a:cubicBezTo>
                  <a:cubicBezTo>
                    <a:pt x="11667" y="1519"/>
                    <a:pt x="12041" y="1457"/>
                    <a:pt x="12451" y="1395"/>
                  </a:cubicBezTo>
                  <a:cubicBezTo>
                    <a:pt x="12862" y="1332"/>
                    <a:pt x="13310" y="1270"/>
                    <a:pt x="13747" y="1208"/>
                  </a:cubicBezTo>
                  <a:cubicBezTo>
                    <a:pt x="14185" y="1145"/>
                    <a:pt x="14611" y="1083"/>
                    <a:pt x="15033" y="1005"/>
                  </a:cubicBezTo>
                  <a:cubicBezTo>
                    <a:pt x="15454" y="927"/>
                    <a:pt x="15870" y="834"/>
                    <a:pt x="16265" y="756"/>
                  </a:cubicBezTo>
                  <a:cubicBezTo>
                    <a:pt x="16659" y="678"/>
                    <a:pt x="17033" y="615"/>
                    <a:pt x="17411" y="537"/>
                  </a:cubicBezTo>
                  <a:cubicBezTo>
                    <a:pt x="17790" y="460"/>
                    <a:pt x="18174" y="366"/>
                    <a:pt x="18537" y="288"/>
                  </a:cubicBezTo>
                  <a:cubicBezTo>
                    <a:pt x="18899" y="210"/>
                    <a:pt x="19241" y="148"/>
                    <a:pt x="19625" y="117"/>
                  </a:cubicBezTo>
                  <a:cubicBezTo>
                    <a:pt x="20009" y="86"/>
                    <a:pt x="20435" y="86"/>
                    <a:pt x="20707" y="70"/>
                  </a:cubicBezTo>
                  <a:cubicBezTo>
                    <a:pt x="20979" y="54"/>
                    <a:pt x="21097" y="23"/>
                    <a:pt x="21182" y="8"/>
                  </a:cubicBezTo>
                  <a:cubicBezTo>
                    <a:pt x="21267" y="-8"/>
                    <a:pt x="21321" y="-8"/>
                    <a:pt x="21353" y="101"/>
                  </a:cubicBezTo>
                  <a:cubicBezTo>
                    <a:pt x="21385" y="210"/>
                    <a:pt x="21395" y="428"/>
                    <a:pt x="21417" y="818"/>
                  </a:cubicBezTo>
                  <a:cubicBezTo>
                    <a:pt x="21438" y="1208"/>
                    <a:pt x="21470" y="1769"/>
                    <a:pt x="21486" y="2439"/>
                  </a:cubicBezTo>
                  <a:cubicBezTo>
                    <a:pt x="21502" y="3109"/>
                    <a:pt x="21502" y="3888"/>
                    <a:pt x="21518" y="4480"/>
                  </a:cubicBezTo>
                  <a:cubicBezTo>
                    <a:pt x="21534" y="5073"/>
                    <a:pt x="21566" y="5478"/>
                    <a:pt x="21598" y="5883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7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69</a:t>
            </a:fld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978D8D8-8E67-A5B4-F7E3-EEEDE00E918C}"/>
              </a:ext>
            </a:extLst>
          </p:cNvPr>
          <p:cNvGrpSpPr/>
          <p:nvPr/>
        </p:nvGrpSpPr>
        <p:grpSpPr>
          <a:xfrm>
            <a:off x="8664949" y="8799857"/>
            <a:ext cx="5292720" cy="2770920"/>
            <a:chOff x="8664949" y="8799857"/>
            <a:chExt cx="5292720" cy="277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005C33B-E358-9BE1-A407-C225977422DB}"/>
                    </a:ext>
                  </a:extLst>
                </p14:cNvPr>
                <p14:cNvContentPartPr/>
                <p14:nvPr/>
              </p14:nvContentPartPr>
              <p14:xfrm>
                <a:off x="8882389" y="8984177"/>
                <a:ext cx="5075280" cy="25866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005C33B-E358-9BE1-A407-C225977422D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873749" y="8975177"/>
                  <a:ext cx="5092920" cy="260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359E854-CEFB-5B02-CABA-8ABE1812E276}"/>
                    </a:ext>
                  </a:extLst>
                </p14:cNvPr>
                <p14:cNvContentPartPr/>
                <p14:nvPr/>
              </p14:nvContentPartPr>
              <p14:xfrm>
                <a:off x="8664949" y="8799857"/>
                <a:ext cx="541800" cy="3592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359E854-CEFB-5B02-CABA-8ABE1812E27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655949" y="8791217"/>
                  <a:ext cx="559440" cy="37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34CCE08-7DFB-DE14-049F-53797F060A54}"/>
              </a:ext>
            </a:extLst>
          </p:cNvPr>
          <p:cNvGrpSpPr/>
          <p:nvPr/>
        </p:nvGrpSpPr>
        <p:grpSpPr>
          <a:xfrm>
            <a:off x="13574269" y="7619777"/>
            <a:ext cx="533880" cy="430200"/>
            <a:chOff x="13574269" y="7619777"/>
            <a:chExt cx="533880" cy="43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D8EB30F-0117-592A-35D1-A67756BDEF59}"/>
                    </a:ext>
                  </a:extLst>
                </p14:cNvPr>
                <p14:cNvContentPartPr/>
                <p14:nvPr/>
              </p14:nvContentPartPr>
              <p14:xfrm>
                <a:off x="13574269" y="7619777"/>
                <a:ext cx="533880" cy="4107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D8EB30F-0117-592A-35D1-A67756BDEF5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3565269" y="7611137"/>
                  <a:ext cx="55152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353C9CA-F335-3706-0092-1E9B455EF63C}"/>
                    </a:ext>
                  </a:extLst>
                </p14:cNvPr>
                <p14:cNvContentPartPr/>
                <p14:nvPr/>
              </p14:nvContentPartPr>
              <p14:xfrm>
                <a:off x="13947949" y="7924697"/>
                <a:ext cx="44640" cy="125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353C9CA-F335-3706-0092-1E9B455EF63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3939309" y="7915697"/>
                  <a:ext cx="62280" cy="14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B0B2D56-71A2-9F2A-329A-3036408FDF86}"/>
              </a:ext>
            </a:extLst>
          </p:cNvPr>
          <p:cNvGrpSpPr/>
          <p:nvPr/>
        </p:nvGrpSpPr>
        <p:grpSpPr>
          <a:xfrm>
            <a:off x="14606389" y="7677737"/>
            <a:ext cx="450720" cy="481320"/>
            <a:chOff x="14606389" y="7677737"/>
            <a:chExt cx="450720" cy="48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EB45456-FF91-F9D1-88F6-B1D2AD16DA9A}"/>
                    </a:ext>
                  </a:extLst>
                </p14:cNvPr>
                <p14:cNvContentPartPr/>
                <p14:nvPr/>
              </p14:nvContentPartPr>
              <p14:xfrm>
                <a:off x="14606389" y="7677737"/>
                <a:ext cx="199080" cy="481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EB45456-FF91-F9D1-88F6-B1D2AD16DA9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597389" y="7669097"/>
                  <a:ext cx="216720" cy="49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1404E75-C082-0577-2A64-F0AF6C0ED8EB}"/>
                    </a:ext>
                  </a:extLst>
                </p14:cNvPr>
                <p14:cNvContentPartPr/>
                <p14:nvPr/>
              </p14:nvContentPartPr>
              <p14:xfrm>
                <a:off x="14877109" y="8011817"/>
                <a:ext cx="180000" cy="132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1404E75-C082-0577-2A64-F0AF6C0ED8E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4868109" y="8002817"/>
                  <a:ext cx="19764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B5C950-0BB2-6E7B-F474-D9F3529683AD}"/>
              </a:ext>
            </a:extLst>
          </p:cNvPr>
          <p:cNvGrpSpPr/>
          <p:nvPr/>
        </p:nvGrpSpPr>
        <p:grpSpPr>
          <a:xfrm>
            <a:off x="15678829" y="7605377"/>
            <a:ext cx="575280" cy="816840"/>
            <a:chOff x="15678829" y="7605377"/>
            <a:chExt cx="575280" cy="81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989DA39-7594-69BB-FFF3-DB92C1136572}"/>
                    </a:ext>
                  </a:extLst>
                </p14:cNvPr>
                <p14:cNvContentPartPr/>
                <p14:nvPr/>
              </p14:nvContentPartPr>
              <p14:xfrm>
                <a:off x="15678829" y="7605377"/>
                <a:ext cx="504720" cy="551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989DA39-7594-69BB-FFF3-DB92C113657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669829" y="7596377"/>
                  <a:ext cx="522360" cy="56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F82F752-6EF4-1393-1C67-3EC92E05FC7A}"/>
                    </a:ext>
                  </a:extLst>
                </p14:cNvPr>
                <p14:cNvContentPartPr/>
                <p14:nvPr/>
              </p14:nvContentPartPr>
              <p14:xfrm>
                <a:off x="15896629" y="8098937"/>
                <a:ext cx="357480" cy="323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F82F752-6EF4-1393-1C67-3EC92E05FC7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5887989" y="8089937"/>
                  <a:ext cx="375120" cy="340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23A61DE-B703-4DB1-5E3E-947424BE4EAB}"/>
              </a:ext>
            </a:extLst>
          </p:cNvPr>
          <p:cNvSpPr txBox="1"/>
          <p:nvPr/>
        </p:nvSpPr>
        <p:spPr>
          <a:xfrm>
            <a:off x="1460027" y="2162922"/>
            <a:ext cx="2781210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undirected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9DEE76F-79BF-76C6-2AE2-598EEFA193DD}"/>
              </a:ext>
            </a:extLst>
          </p:cNvPr>
          <p:cNvGrpSpPr/>
          <p:nvPr/>
        </p:nvGrpSpPr>
        <p:grpSpPr>
          <a:xfrm>
            <a:off x="3280069" y="1915577"/>
            <a:ext cx="4781880" cy="2032200"/>
            <a:chOff x="3280069" y="1915577"/>
            <a:chExt cx="4781880" cy="203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B310392-A381-62A0-FC03-903E3040119B}"/>
                    </a:ext>
                  </a:extLst>
                </p14:cNvPr>
                <p14:cNvContentPartPr/>
                <p14:nvPr/>
              </p14:nvContentPartPr>
              <p14:xfrm>
                <a:off x="3468709" y="1915577"/>
                <a:ext cx="15480" cy="262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B310392-A381-62A0-FC03-903E3040119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460069" y="1906937"/>
                  <a:ext cx="3312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2A0F2E0-60CB-E88D-78B1-154972162CFD}"/>
                    </a:ext>
                  </a:extLst>
                </p14:cNvPr>
                <p14:cNvContentPartPr/>
                <p14:nvPr/>
              </p14:nvContentPartPr>
              <p14:xfrm>
                <a:off x="3526669" y="1958417"/>
                <a:ext cx="4535280" cy="1989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2A0F2E0-60CB-E88D-78B1-154972162CF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18029" y="1949777"/>
                  <a:ext cx="4552920" cy="20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50817B0-4F64-20EF-DBD1-36A49C5C5141}"/>
                    </a:ext>
                  </a:extLst>
                </p14:cNvPr>
                <p14:cNvContentPartPr/>
                <p14:nvPr/>
              </p14:nvContentPartPr>
              <p14:xfrm>
                <a:off x="3280069" y="1915577"/>
                <a:ext cx="491040" cy="2437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50817B0-4F64-20EF-DBD1-36A49C5C514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271069" y="1906937"/>
                  <a:ext cx="508680" cy="261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AF96D30-F23A-6858-89C2-1FBDC4410BAA}"/>
              </a:ext>
            </a:extLst>
          </p:cNvPr>
          <p:cNvSpPr txBox="1"/>
          <p:nvPr/>
        </p:nvSpPr>
        <p:spPr>
          <a:xfrm>
            <a:off x="17274709" y="7384753"/>
            <a:ext cx="6713280" cy="21140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/>
              <a:t>When a relationship is </a:t>
            </a:r>
            <a:r>
              <a:rPr lang="en-US" sz="3200" b="1" dirty="0"/>
              <a:t>log-linear</a:t>
            </a:r>
            <a:r>
              <a:rPr lang="en-US" sz="3200" dirty="0"/>
              <a:t>, an additive change in the features </a:t>
            </a:r>
            <a:br>
              <a:rPr lang="en-US" sz="3200" dirty="0"/>
            </a:br>
            <a:r>
              <a:rPr lang="en-US" sz="3200" dirty="0"/>
              <a:t>produces a multiplicative (exponential) change in the output.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1191FC0-3144-859E-4D42-4D3B3D351069}"/>
              </a:ext>
            </a:extLst>
          </p:cNvPr>
          <p:cNvGrpSpPr/>
          <p:nvPr/>
        </p:nvGrpSpPr>
        <p:grpSpPr>
          <a:xfrm>
            <a:off x="9186243" y="7054823"/>
            <a:ext cx="13804920" cy="1128960"/>
            <a:chOff x="9186243" y="7054823"/>
            <a:chExt cx="13804920" cy="112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AC5FA5C-FDBF-C89A-BC9F-A7590BB88D7F}"/>
                    </a:ext>
                  </a:extLst>
                </p14:cNvPr>
                <p14:cNvContentPartPr/>
                <p14:nvPr/>
              </p14:nvContentPartPr>
              <p14:xfrm>
                <a:off x="9320163" y="7627223"/>
                <a:ext cx="46800" cy="4010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AC5FA5C-FDBF-C89A-BC9F-A7590BB88D7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311523" y="7618583"/>
                  <a:ext cx="6444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0E81986-267B-4B52-C3C1-CAA8C00718E5}"/>
                    </a:ext>
                  </a:extLst>
                </p14:cNvPr>
                <p14:cNvContentPartPr/>
                <p14:nvPr/>
              </p14:nvContentPartPr>
              <p14:xfrm>
                <a:off x="9186243" y="7761143"/>
                <a:ext cx="114120" cy="4226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0E81986-267B-4B52-C3C1-CAA8C00718E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177243" y="7752143"/>
                  <a:ext cx="13176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2B5E4A7-F807-472A-C367-DC1EC306F1C7}"/>
                    </a:ext>
                  </a:extLst>
                </p14:cNvPr>
                <p14:cNvContentPartPr/>
                <p14:nvPr/>
              </p14:nvContentPartPr>
              <p14:xfrm>
                <a:off x="9300003" y="7054823"/>
                <a:ext cx="13458960" cy="5515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2B5E4A7-F807-472A-C367-DC1EC306F1C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291003" y="7045823"/>
                  <a:ext cx="13476600" cy="56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ACEAEF6-1485-EBDC-DC0C-143F9801C3F7}"/>
                    </a:ext>
                  </a:extLst>
                </p14:cNvPr>
                <p14:cNvContentPartPr/>
                <p14:nvPr/>
              </p14:nvContentPartPr>
              <p14:xfrm>
                <a:off x="22592283" y="7239143"/>
                <a:ext cx="398880" cy="2631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ACEAEF6-1485-EBDC-DC0C-143F9801C3F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2583283" y="7230143"/>
                  <a:ext cx="416520" cy="2808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0A0C1E3F-13DE-26B5-1F95-444BE0A2DA8E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14924912" y="9392417"/>
            <a:ext cx="9217747" cy="96660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CEE3B9D-2126-D5DE-35BC-696A55D5ACE9}"/>
              </a:ext>
            </a:extLst>
          </p:cNvPr>
          <p:cNvGrpSpPr/>
          <p:nvPr/>
        </p:nvGrpSpPr>
        <p:grpSpPr>
          <a:xfrm>
            <a:off x="13201309" y="10101617"/>
            <a:ext cx="6787800" cy="1495440"/>
            <a:chOff x="13201309" y="10101617"/>
            <a:chExt cx="6787800" cy="149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9E0E5B4-08EC-D51F-4406-7B5E4C9F32FC}"/>
                    </a:ext>
                  </a:extLst>
                </p14:cNvPr>
                <p14:cNvContentPartPr/>
                <p14:nvPr/>
              </p14:nvContentPartPr>
              <p14:xfrm>
                <a:off x="13275829" y="10219337"/>
                <a:ext cx="6713280" cy="13777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9E0E5B4-08EC-D51F-4406-7B5E4C9F32F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267189" y="10210697"/>
                  <a:ext cx="6730920" cy="139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BD4A813-5573-EF69-6807-F5C156D8AD7E}"/>
                    </a:ext>
                  </a:extLst>
                </p14:cNvPr>
                <p14:cNvContentPartPr/>
                <p14:nvPr/>
              </p14:nvContentPartPr>
              <p14:xfrm>
                <a:off x="13201309" y="10101617"/>
                <a:ext cx="202680" cy="2962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BD4A813-5573-EF69-6807-F5C156D8AD7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192669" y="10092977"/>
                  <a:ext cx="220320" cy="3139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6" grpId="0" build="p" bldLvl="5" animBg="1" advAuto="0"/>
      <p:bldP spid="1725" grpId="0" animBg="1" advAuto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Conditional Random Field (advanced)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Conditional Random Field (advanced)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9" name="Define feature functions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387453" y="8115514"/>
                <a:ext cx="18614836" cy="4683607"/>
              </a:xfrm>
              <a:prstGeom prst="rect">
                <a:avLst/>
              </a:prstGeom>
            </p:spPr>
            <p:txBody>
              <a:bodyPr anchor="t"/>
              <a:lstStyle/>
              <a:p>
                <a:pPr marL="580628" indent="-580628" defTabSz="780454">
                  <a:spcBef>
                    <a:spcPts val="3800"/>
                  </a:spcBef>
                  <a:defRPr sz="4180"/>
                </a:pPr>
                <a:r>
                  <a:rPr dirty="0"/>
                  <a:t>Define feature functions </a:t>
                </a:r>
                <a14:m>
                  <m:oMath xmlns:m="http://schemas.openxmlformats.org/officeDocument/2006/math"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dirty="0"/>
                  <a:t> </a:t>
                </a:r>
              </a:p>
              <a:p>
                <a:pPr marL="580628" indent="-580628" defTabSz="780454">
                  <a:spcBef>
                    <a:spcPts val="3800"/>
                  </a:spcBef>
                  <a:defRPr sz="4180"/>
                </a:pPr>
                <a:r>
                  <a:rPr dirty="0"/>
                  <a:t>Compute score </a:t>
                </a:r>
                <a14:m>
                  <m:oMath xmlns:m="http://schemas.openxmlformats.org/officeDocument/2006/math"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pPr marL="580628" indent="-580628" defTabSz="780454">
                  <a:spcBef>
                    <a:spcPts val="3800"/>
                  </a:spcBef>
                  <a:defRPr sz="4180"/>
                </a:pPr>
                <a:r>
                  <a:rPr dirty="0"/>
                  <a:t>Normalize </a:t>
                </a:r>
                <a14:m>
                  <m:oMath xmlns:m="http://schemas.openxmlformats.org/officeDocument/2006/math"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sz="5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num>
                      <m:den>
                        <m:sSub>
                          <m:sSub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sub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den>
                    </m:f>
                  </m:oMath>
                </a14:m>
                <a:endParaRPr sz="4400" dirty="0"/>
              </a:p>
            </p:txBody>
          </p:sp>
        </mc:Choice>
        <mc:Fallback xmlns="">
          <p:sp>
            <p:nvSpPr>
              <p:cNvPr id="1729" name="Define feature function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387453" y="8115514"/>
                <a:ext cx="18614836" cy="4683607"/>
              </a:xfrm>
              <a:prstGeom prst="rect">
                <a:avLst/>
              </a:prstGeom>
              <a:blipFill>
                <a:blip r:embed="rId3"/>
                <a:stretch>
                  <a:fillRect l="-1965" t="-3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52" name="Group"/>
          <p:cNvGrpSpPr/>
          <p:nvPr/>
        </p:nvGrpSpPr>
        <p:grpSpPr>
          <a:xfrm>
            <a:off x="6097132" y="3340509"/>
            <a:ext cx="11317608" cy="3860612"/>
            <a:chOff x="0" y="0"/>
            <a:chExt cx="11317606" cy="38606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0" name="Oval"/>
                <p:cNvSpPr/>
                <p:nvPr/>
              </p:nvSpPr>
              <p:spPr>
                <a:xfrm>
                  <a:off x="-1" y="16910"/>
                  <a:ext cx="1451306" cy="1543787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1730" name="Ova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" y="16910"/>
                  <a:ext cx="1451306" cy="1543787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738" name="Group"/>
            <p:cNvGrpSpPr/>
            <p:nvPr/>
          </p:nvGrpSpPr>
          <p:grpSpPr>
            <a:xfrm>
              <a:off x="1520505" y="-1"/>
              <a:ext cx="9761067" cy="1560698"/>
              <a:chOff x="0" y="0"/>
              <a:chExt cx="9761065" cy="1560696"/>
            </a:xfrm>
          </p:grpSpPr>
          <p:sp>
            <p:nvSpPr>
              <p:cNvPr id="1731" name="Line"/>
              <p:cNvSpPr/>
              <p:nvPr/>
            </p:nvSpPr>
            <p:spPr>
              <a:xfrm>
                <a:off x="0" y="771893"/>
                <a:ext cx="1185896" cy="1"/>
              </a:xfrm>
              <a:prstGeom prst="line">
                <a:avLst/>
              </a:prstGeom>
              <a:noFill/>
              <a:ln w="254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32" name="Line"/>
              <p:cNvSpPr/>
              <p:nvPr/>
            </p:nvSpPr>
            <p:spPr>
              <a:xfrm>
                <a:off x="2774740" y="771893"/>
                <a:ext cx="1185897" cy="1"/>
              </a:xfrm>
              <a:prstGeom prst="line">
                <a:avLst/>
              </a:prstGeom>
              <a:noFill/>
              <a:ln w="254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33" name="Line"/>
              <p:cNvSpPr/>
              <p:nvPr/>
            </p:nvSpPr>
            <p:spPr>
              <a:xfrm>
                <a:off x="5531365" y="766351"/>
                <a:ext cx="1292799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34" name="Line"/>
              <p:cNvSpPr/>
              <p:nvPr/>
            </p:nvSpPr>
            <p:spPr>
              <a:xfrm>
                <a:off x="8468267" y="766351"/>
                <a:ext cx="1292799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35" name="Oval"/>
                  <p:cNvSpPr/>
                  <p:nvPr/>
                </p:nvSpPr>
                <p:spPr>
                  <a:xfrm>
                    <a:off x="1254666" y="16910"/>
                    <a:ext cx="1451305" cy="1543787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35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54666" y="16910"/>
                    <a:ext cx="1451305" cy="1543787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36" name="Oval"/>
                  <p:cNvSpPr/>
                  <p:nvPr/>
                </p:nvSpPr>
                <p:spPr>
                  <a:xfrm>
                    <a:off x="4020349" y="16910"/>
                    <a:ext cx="1451306" cy="1543787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36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20349" y="16910"/>
                    <a:ext cx="1451306" cy="1543787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37" name="Oval"/>
                  <p:cNvSpPr/>
                  <p:nvPr/>
                </p:nvSpPr>
                <p:spPr>
                  <a:xfrm>
                    <a:off x="6901453" y="0"/>
                    <a:ext cx="1451306" cy="1543787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37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01453" y="0"/>
                    <a:ext cx="1451306" cy="1543787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739" name="Line"/>
            <p:cNvSpPr/>
            <p:nvPr/>
          </p:nvSpPr>
          <p:spPr>
            <a:xfrm flipV="1">
              <a:off x="733789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40" name="Line"/>
            <p:cNvSpPr/>
            <p:nvPr/>
          </p:nvSpPr>
          <p:spPr>
            <a:xfrm flipV="1">
              <a:off x="3526548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41" name="Line"/>
            <p:cNvSpPr/>
            <p:nvPr/>
          </p:nvSpPr>
          <p:spPr>
            <a:xfrm flipV="1">
              <a:off x="6301288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42" name="Line"/>
            <p:cNvSpPr/>
            <p:nvPr/>
          </p:nvSpPr>
          <p:spPr>
            <a:xfrm flipV="1">
              <a:off x="9202153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1748" name="Group"/>
            <p:cNvGrpSpPr/>
            <p:nvPr/>
          </p:nvGrpSpPr>
          <p:grpSpPr>
            <a:xfrm>
              <a:off x="36035" y="2299913"/>
              <a:ext cx="11281572" cy="1560698"/>
              <a:chOff x="0" y="0"/>
              <a:chExt cx="11281570" cy="15606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43" name="Oval"/>
                  <p:cNvSpPr/>
                  <p:nvPr/>
                </p:nvSpPr>
                <p:spPr>
                  <a:xfrm>
                    <a:off x="-1" y="16910"/>
                    <a:ext cx="1451306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43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" y="16910"/>
                    <a:ext cx="1451306" cy="1543787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44" name="Line"/>
              <p:cNvSpPr/>
              <p:nvPr/>
            </p:nvSpPr>
            <p:spPr>
              <a:xfrm>
                <a:off x="9988773" y="766351"/>
                <a:ext cx="1292798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45" name="Oval"/>
                  <p:cNvSpPr/>
                  <p:nvPr/>
                </p:nvSpPr>
                <p:spPr>
                  <a:xfrm>
                    <a:off x="2775172" y="16910"/>
                    <a:ext cx="1451305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45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75172" y="16910"/>
                    <a:ext cx="1451305" cy="1543787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46" name="Oval"/>
                  <p:cNvSpPr/>
                  <p:nvPr/>
                </p:nvSpPr>
                <p:spPr>
                  <a:xfrm>
                    <a:off x="5523278" y="16910"/>
                    <a:ext cx="1451305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46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23278" y="16910"/>
                    <a:ext cx="1451305" cy="1543787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47" name="Oval"/>
                  <p:cNvSpPr/>
                  <p:nvPr/>
                </p:nvSpPr>
                <p:spPr>
                  <a:xfrm>
                    <a:off x="8421959" y="0"/>
                    <a:ext cx="1451305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47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21959" y="0"/>
                    <a:ext cx="1451305" cy="1543787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749" name="Line"/>
            <p:cNvSpPr/>
            <p:nvPr/>
          </p:nvSpPr>
          <p:spPr>
            <a:xfrm flipV="1">
              <a:off x="952282" y="1512549"/>
              <a:ext cx="1849013" cy="705246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50" name="Line"/>
            <p:cNvSpPr/>
            <p:nvPr/>
          </p:nvSpPr>
          <p:spPr>
            <a:xfrm>
              <a:off x="4043212" y="1454620"/>
              <a:ext cx="1493303" cy="749006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51" name="Line"/>
            <p:cNvSpPr/>
            <p:nvPr/>
          </p:nvSpPr>
          <p:spPr>
            <a:xfrm>
              <a:off x="4253445" y="1174405"/>
              <a:ext cx="4415385" cy="1118109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758" name="Drawing"/>
          <p:cNvGrpSpPr/>
          <p:nvPr/>
        </p:nvGrpSpPr>
        <p:grpSpPr>
          <a:xfrm>
            <a:off x="5793727" y="2573612"/>
            <a:ext cx="7897634" cy="4811141"/>
            <a:chOff x="-561013" y="-469870"/>
            <a:chExt cx="7897632" cy="4811140"/>
          </a:xfrm>
        </p:grpSpPr>
        <p:sp>
          <p:nvSpPr>
            <p:cNvPr id="1753" name="Line"/>
            <p:cNvSpPr/>
            <p:nvPr/>
          </p:nvSpPr>
          <p:spPr>
            <a:xfrm>
              <a:off x="3998802" y="4029996"/>
              <a:ext cx="17860" cy="17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1" y="14414"/>
                    <a:pt x="14401" y="721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54" name="Line"/>
            <p:cNvSpPr/>
            <p:nvPr/>
          </p:nvSpPr>
          <p:spPr>
            <a:xfrm>
              <a:off x="-424047" y="2182597"/>
              <a:ext cx="2532571" cy="56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420" extrusionOk="0">
                  <a:moveTo>
                    <a:pt x="0" y="21420"/>
                  </a:moveTo>
                  <a:cubicBezTo>
                    <a:pt x="1338" y="21420"/>
                    <a:pt x="2676" y="21420"/>
                    <a:pt x="4030" y="21420"/>
                  </a:cubicBezTo>
                  <a:cubicBezTo>
                    <a:pt x="5384" y="21420"/>
                    <a:pt x="6754" y="21420"/>
                    <a:pt x="8076" y="20700"/>
                  </a:cubicBezTo>
                  <a:cubicBezTo>
                    <a:pt x="9397" y="19980"/>
                    <a:pt x="10669" y="18540"/>
                    <a:pt x="11991" y="17100"/>
                  </a:cubicBezTo>
                  <a:cubicBezTo>
                    <a:pt x="13312" y="15660"/>
                    <a:pt x="14683" y="14220"/>
                    <a:pt x="15955" y="12060"/>
                  </a:cubicBezTo>
                  <a:cubicBezTo>
                    <a:pt x="17228" y="9900"/>
                    <a:pt x="18402" y="7020"/>
                    <a:pt x="19267" y="4860"/>
                  </a:cubicBezTo>
                  <a:cubicBezTo>
                    <a:pt x="20132" y="2700"/>
                    <a:pt x="20686" y="1260"/>
                    <a:pt x="21045" y="540"/>
                  </a:cubicBezTo>
                  <a:cubicBezTo>
                    <a:pt x="21404" y="-180"/>
                    <a:pt x="21567" y="-180"/>
                    <a:pt x="21584" y="540"/>
                  </a:cubicBezTo>
                  <a:cubicBezTo>
                    <a:pt x="21600" y="1260"/>
                    <a:pt x="21469" y="2700"/>
                    <a:pt x="21339" y="4140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55" name="Line"/>
            <p:cNvSpPr/>
            <p:nvPr/>
          </p:nvSpPr>
          <p:spPr>
            <a:xfrm>
              <a:off x="1918797" y="2273998"/>
              <a:ext cx="2721972" cy="206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637" y="0"/>
                  </a:moveTo>
                  <a:cubicBezTo>
                    <a:pt x="577" y="880"/>
                    <a:pt x="516" y="1760"/>
                    <a:pt x="501" y="2820"/>
                  </a:cubicBezTo>
                  <a:cubicBezTo>
                    <a:pt x="486" y="3880"/>
                    <a:pt x="516" y="5120"/>
                    <a:pt x="501" y="6560"/>
                  </a:cubicBezTo>
                  <a:cubicBezTo>
                    <a:pt x="486" y="8000"/>
                    <a:pt x="425" y="9640"/>
                    <a:pt x="380" y="11240"/>
                  </a:cubicBezTo>
                  <a:cubicBezTo>
                    <a:pt x="334" y="12840"/>
                    <a:pt x="304" y="14400"/>
                    <a:pt x="304" y="15740"/>
                  </a:cubicBezTo>
                  <a:cubicBezTo>
                    <a:pt x="304" y="17080"/>
                    <a:pt x="334" y="18200"/>
                    <a:pt x="304" y="18980"/>
                  </a:cubicBezTo>
                  <a:cubicBezTo>
                    <a:pt x="273" y="19760"/>
                    <a:pt x="182" y="20200"/>
                    <a:pt x="107" y="20520"/>
                  </a:cubicBezTo>
                  <a:cubicBezTo>
                    <a:pt x="31" y="20840"/>
                    <a:pt x="-30" y="21040"/>
                    <a:pt x="16" y="21120"/>
                  </a:cubicBezTo>
                  <a:cubicBezTo>
                    <a:pt x="61" y="21200"/>
                    <a:pt x="213" y="21160"/>
                    <a:pt x="637" y="21100"/>
                  </a:cubicBezTo>
                  <a:cubicBezTo>
                    <a:pt x="1062" y="21040"/>
                    <a:pt x="1760" y="20960"/>
                    <a:pt x="2746" y="20920"/>
                  </a:cubicBezTo>
                  <a:cubicBezTo>
                    <a:pt x="3732" y="20880"/>
                    <a:pt x="5006" y="20880"/>
                    <a:pt x="6295" y="20880"/>
                  </a:cubicBezTo>
                  <a:cubicBezTo>
                    <a:pt x="7585" y="20880"/>
                    <a:pt x="8889" y="20880"/>
                    <a:pt x="10133" y="20900"/>
                  </a:cubicBezTo>
                  <a:cubicBezTo>
                    <a:pt x="11377" y="20920"/>
                    <a:pt x="12560" y="20960"/>
                    <a:pt x="13622" y="21000"/>
                  </a:cubicBezTo>
                  <a:cubicBezTo>
                    <a:pt x="14683" y="21040"/>
                    <a:pt x="15624" y="21080"/>
                    <a:pt x="16564" y="21180"/>
                  </a:cubicBezTo>
                  <a:cubicBezTo>
                    <a:pt x="17505" y="21280"/>
                    <a:pt x="18445" y="21440"/>
                    <a:pt x="19007" y="21520"/>
                  </a:cubicBezTo>
                  <a:cubicBezTo>
                    <a:pt x="19568" y="21600"/>
                    <a:pt x="19750" y="21600"/>
                    <a:pt x="19932" y="21600"/>
                  </a:cubicBezTo>
                  <a:cubicBezTo>
                    <a:pt x="20114" y="21600"/>
                    <a:pt x="20296" y="21600"/>
                    <a:pt x="20402" y="21460"/>
                  </a:cubicBezTo>
                  <a:cubicBezTo>
                    <a:pt x="20508" y="21320"/>
                    <a:pt x="20539" y="21040"/>
                    <a:pt x="20493" y="20460"/>
                  </a:cubicBezTo>
                  <a:cubicBezTo>
                    <a:pt x="20448" y="19880"/>
                    <a:pt x="20326" y="19000"/>
                    <a:pt x="20266" y="17780"/>
                  </a:cubicBezTo>
                  <a:cubicBezTo>
                    <a:pt x="20205" y="16560"/>
                    <a:pt x="20205" y="15000"/>
                    <a:pt x="20250" y="13540"/>
                  </a:cubicBezTo>
                  <a:cubicBezTo>
                    <a:pt x="20296" y="12080"/>
                    <a:pt x="20387" y="10720"/>
                    <a:pt x="20448" y="9340"/>
                  </a:cubicBezTo>
                  <a:cubicBezTo>
                    <a:pt x="20508" y="7960"/>
                    <a:pt x="20539" y="6560"/>
                    <a:pt x="20554" y="5500"/>
                  </a:cubicBezTo>
                  <a:cubicBezTo>
                    <a:pt x="20569" y="4440"/>
                    <a:pt x="20569" y="3720"/>
                    <a:pt x="20736" y="3120"/>
                  </a:cubicBezTo>
                  <a:cubicBezTo>
                    <a:pt x="20903" y="2520"/>
                    <a:pt x="21236" y="2040"/>
                    <a:pt x="21570" y="1560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56" name="Line"/>
            <p:cNvSpPr/>
            <p:nvPr/>
          </p:nvSpPr>
          <p:spPr>
            <a:xfrm>
              <a:off x="4434040" y="45939"/>
              <a:ext cx="2902580" cy="2319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0" y="21600"/>
                  </a:moveTo>
                  <a:cubicBezTo>
                    <a:pt x="968" y="21422"/>
                    <a:pt x="1935" y="21244"/>
                    <a:pt x="2874" y="21119"/>
                  </a:cubicBezTo>
                  <a:cubicBezTo>
                    <a:pt x="3813" y="20994"/>
                    <a:pt x="4724" y="20923"/>
                    <a:pt x="5749" y="20869"/>
                  </a:cubicBezTo>
                  <a:cubicBezTo>
                    <a:pt x="6773" y="20816"/>
                    <a:pt x="7911" y="20780"/>
                    <a:pt x="9007" y="20762"/>
                  </a:cubicBezTo>
                  <a:cubicBezTo>
                    <a:pt x="10103" y="20745"/>
                    <a:pt x="11156" y="20745"/>
                    <a:pt x="12237" y="20727"/>
                  </a:cubicBezTo>
                  <a:cubicBezTo>
                    <a:pt x="13319" y="20709"/>
                    <a:pt x="14428" y="20673"/>
                    <a:pt x="15553" y="20691"/>
                  </a:cubicBezTo>
                  <a:cubicBezTo>
                    <a:pt x="16677" y="20709"/>
                    <a:pt x="17815" y="20780"/>
                    <a:pt x="18726" y="20780"/>
                  </a:cubicBezTo>
                  <a:cubicBezTo>
                    <a:pt x="19636" y="20780"/>
                    <a:pt x="20319" y="20709"/>
                    <a:pt x="20732" y="20655"/>
                  </a:cubicBezTo>
                  <a:cubicBezTo>
                    <a:pt x="21145" y="20602"/>
                    <a:pt x="21287" y="20566"/>
                    <a:pt x="21401" y="20477"/>
                  </a:cubicBezTo>
                  <a:cubicBezTo>
                    <a:pt x="21515" y="20388"/>
                    <a:pt x="21600" y="20246"/>
                    <a:pt x="21572" y="19925"/>
                  </a:cubicBezTo>
                  <a:cubicBezTo>
                    <a:pt x="21543" y="19604"/>
                    <a:pt x="21401" y="19105"/>
                    <a:pt x="21330" y="18089"/>
                  </a:cubicBezTo>
                  <a:cubicBezTo>
                    <a:pt x="21258" y="17073"/>
                    <a:pt x="21258" y="15541"/>
                    <a:pt x="21258" y="14079"/>
                  </a:cubicBezTo>
                  <a:cubicBezTo>
                    <a:pt x="21258" y="12618"/>
                    <a:pt x="21258" y="11228"/>
                    <a:pt x="21244" y="9909"/>
                  </a:cubicBezTo>
                  <a:cubicBezTo>
                    <a:pt x="21230" y="8590"/>
                    <a:pt x="21202" y="7343"/>
                    <a:pt x="21216" y="6131"/>
                  </a:cubicBezTo>
                  <a:cubicBezTo>
                    <a:pt x="21230" y="4919"/>
                    <a:pt x="21287" y="3743"/>
                    <a:pt x="21244" y="2798"/>
                  </a:cubicBezTo>
                  <a:cubicBezTo>
                    <a:pt x="21202" y="1853"/>
                    <a:pt x="21059" y="1141"/>
                    <a:pt x="20988" y="677"/>
                  </a:cubicBezTo>
                  <a:cubicBezTo>
                    <a:pt x="20917" y="214"/>
                    <a:pt x="20917" y="0"/>
                    <a:pt x="20860" y="0"/>
                  </a:cubicBezTo>
                  <a:cubicBezTo>
                    <a:pt x="20803" y="0"/>
                    <a:pt x="20689" y="214"/>
                    <a:pt x="20575" y="428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57" name="Line"/>
            <p:cNvSpPr/>
            <p:nvPr/>
          </p:nvSpPr>
          <p:spPr>
            <a:xfrm>
              <a:off x="-561014" y="-469871"/>
              <a:ext cx="7751418" cy="2651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2" extrusionOk="0">
                  <a:moveTo>
                    <a:pt x="222" y="21592"/>
                  </a:moveTo>
                  <a:cubicBezTo>
                    <a:pt x="190" y="21218"/>
                    <a:pt x="158" y="20844"/>
                    <a:pt x="121" y="20267"/>
                  </a:cubicBezTo>
                  <a:cubicBezTo>
                    <a:pt x="83" y="19691"/>
                    <a:pt x="41" y="18911"/>
                    <a:pt x="19" y="17930"/>
                  </a:cubicBezTo>
                  <a:cubicBezTo>
                    <a:pt x="-2" y="16948"/>
                    <a:pt x="-2" y="15763"/>
                    <a:pt x="3" y="14548"/>
                  </a:cubicBezTo>
                  <a:cubicBezTo>
                    <a:pt x="9" y="13332"/>
                    <a:pt x="19" y="12086"/>
                    <a:pt x="35" y="10932"/>
                  </a:cubicBezTo>
                  <a:cubicBezTo>
                    <a:pt x="51" y="9779"/>
                    <a:pt x="73" y="8719"/>
                    <a:pt x="105" y="7675"/>
                  </a:cubicBezTo>
                  <a:cubicBezTo>
                    <a:pt x="137" y="6631"/>
                    <a:pt x="179" y="5602"/>
                    <a:pt x="206" y="4995"/>
                  </a:cubicBezTo>
                  <a:cubicBezTo>
                    <a:pt x="233" y="4387"/>
                    <a:pt x="243" y="4200"/>
                    <a:pt x="259" y="3997"/>
                  </a:cubicBezTo>
                  <a:cubicBezTo>
                    <a:pt x="275" y="3795"/>
                    <a:pt x="297" y="3576"/>
                    <a:pt x="345" y="3452"/>
                  </a:cubicBezTo>
                  <a:cubicBezTo>
                    <a:pt x="393" y="3327"/>
                    <a:pt x="467" y="3296"/>
                    <a:pt x="713" y="3280"/>
                  </a:cubicBezTo>
                  <a:cubicBezTo>
                    <a:pt x="958" y="3265"/>
                    <a:pt x="1374" y="3265"/>
                    <a:pt x="1795" y="3265"/>
                  </a:cubicBezTo>
                  <a:cubicBezTo>
                    <a:pt x="2217" y="3265"/>
                    <a:pt x="2643" y="3265"/>
                    <a:pt x="3059" y="3234"/>
                  </a:cubicBezTo>
                  <a:cubicBezTo>
                    <a:pt x="3475" y="3202"/>
                    <a:pt x="3881" y="3140"/>
                    <a:pt x="4270" y="3062"/>
                  </a:cubicBezTo>
                  <a:cubicBezTo>
                    <a:pt x="4659" y="2984"/>
                    <a:pt x="5033" y="2891"/>
                    <a:pt x="5427" y="2813"/>
                  </a:cubicBezTo>
                  <a:cubicBezTo>
                    <a:pt x="5822" y="2735"/>
                    <a:pt x="6238" y="2673"/>
                    <a:pt x="6665" y="2595"/>
                  </a:cubicBezTo>
                  <a:cubicBezTo>
                    <a:pt x="7091" y="2517"/>
                    <a:pt x="7529" y="2423"/>
                    <a:pt x="7929" y="2345"/>
                  </a:cubicBezTo>
                  <a:cubicBezTo>
                    <a:pt x="8329" y="2267"/>
                    <a:pt x="8691" y="2205"/>
                    <a:pt x="9059" y="2127"/>
                  </a:cubicBezTo>
                  <a:cubicBezTo>
                    <a:pt x="9427" y="2049"/>
                    <a:pt x="9801" y="1956"/>
                    <a:pt x="10174" y="1862"/>
                  </a:cubicBezTo>
                  <a:cubicBezTo>
                    <a:pt x="10547" y="1769"/>
                    <a:pt x="10921" y="1675"/>
                    <a:pt x="11294" y="1597"/>
                  </a:cubicBezTo>
                  <a:cubicBezTo>
                    <a:pt x="11667" y="1519"/>
                    <a:pt x="12041" y="1457"/>
                    <a:pt x="12451" y="1395"/>
                  </a:cubicBezTo>
                  <a:cubicBezTo>
                    <a:pt x="12862" y="1332"/>
                    <a:pt x="13310" y="1270"/>
                    <a:pt x="13747" y="1208"/>
                  </a:cubicBezTo>
                  <a:cubicBezTo>
                    <a:pt x="14185" y="1145"/>
                    <a:pt x="14611" y="1083"/>
                    <a:pt x="15033" y="1005"/>
                  </a:cubicBezTo>
                  <a:cubicBezTo>
                    <a:pt x="15454" y="927"/>
                    <a:pt x="15870" y="834"/>
                    <a:pt x="16265" y="756"/>
                  </a:cubicBezTo>
                  <a:cubicBezTo>
                    <a:pt x="16659" y="678"/>
                    <a:pt x="17033" y="615"/>
                    <a:pt x="17411" y="537"/>
                  </a:cubicBezTo>
                  <a:cubicBezTo>
                    <a:pt x="17790" y="460"/>
                    <a:pt x="18174" y="366"/>
                    <a:pt x="18537" y="288"/>
                  </a:cubicBezTo>
                  <a:cubicBezTo>
                    <a:pt x="18899" y="210"/>
                    <a:pt x="19241" y="148"/>
                    <a:pt x="19625" y="117"/>
                  </a:cubicBezTo>
                  <a:cubicBezTo>
                    <a:pt x="20009" y="86"/>
                    <a:pt x="20435" y="86"/>
                    <a:pt x="20707" y="70"/>
                  </a:cubicBezTo>
                  <a:cubicBezTo>
                    <a:pt x="20979" y="54"/>
                    <a:pt x="21097" y="23"/>
                    <a:pt x="21182" y="8"/>
                  </a:cubicBezTo>
                  <a:cubicBezTo>
                    <a:pt x="21267" y="-8"/>
                    <a:pt x="21321" y="-8"/>
                    <a:pt x="21353" y="101"/>
                  </a:cubicBezTo>
                  <a:cubicBezTo>
                    <a:pt x="21385" y="210"/>
                    <a:pt x="21395" y="428"/>
                    <a:pt x="21417" y="818"/>
                  </a:cubicBezTo>
                  <a:cubicBezTo>
                    <a:pt x="21438" y="1208"/>
                    <a:pt x="21470" y="1769"/>
                    <a:pt x="21486" y="2439"/>
                  </a:cubicBezTo>
                  <a:cubicBezTo>
                    <a:pt x="21502" y="3109"/>
                    <a:pt x="21502" y="3888"/>
                    <a:pt x="21518" y="4480"/>
                  </a:cubicBezTo>
                  <a:cubicBezTo>
                    <a:pt x="21534" y="5073"/>
                    <a:pt x="21566" y="5478"/>
                    <a:pt x="21598" y="5883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7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70</a:t>
            </a:fld>
            <a:endParaRPr/>
          </a:p>
        </p:txBody>
      </p:sp>
      <p:grpSp>
        <p:nvGrpSpPr>
          <p:cNvPr id="1762" name="Group"/>
          <p:cNvGrpSpPr/>
          <p:nvPr/>
        </p:nvGrpSpPr>
        <p:grpSpPr>
          <a:xfrm>
            <a:off x="18246393" y="9558418"/>
            <a:ext cx="5631163" cy="2598286"/>
            <a:chOff x="0" y="0"/>
            <a:chExt cx="5631162" cy="2598285"/>
          </a:xfrm>
        </p:grpSpPr>
        <p:sp>
          <p:nvSpPr>
            <p:cNvPr id="1760" name="Global normalization…"/>
            <p:cNvSpPr txBox="1"/>
            <p:nvPr/>
          </p:nvSpPr>
          <p:spPr>
            <a:xfrm>
              <a:off x="198279" y="0"/>
              <a:ext cx="5432883" cy="14480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>
                  <a:solidFill>
                    <a:srgbClr val="5E5E5E"/>
                  </a:solidFill>
                </a:defRPr>
              </a:pPr>
              <a:r>
                <a:t>Global normalization </a:t>
              </a:r>
            </a:p>
            <a:p>
              <a:pPr>
                <a:defRPr>
                  <a:solidFill>
                    <a:srgbClr val="5E5E5E"/>
                  </a:solidFill>
                </a:defRPr>
              </a:pPr>
              <a:r>
                <a:t>can be expensive</a:t>
              </a:r>
            </a:p>
          </p:txBody>
        </p:sp>
        <p:sp>
          <p:nvSpPr>
            <p:cNvPr id="1761" name="Line"/>
            <p:cNvSpPr/>
            <p:nvPr/>
          </p:nvSpPr>
          <p:spPr>
            <a:xfrm flipH="1">
              <a:off x="-1" y="1732089"/>
              <a:ext cx="1630149" cy="866197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63" name="Global vs Local normalization"/>
          <p:cNvSpPr txBox="1"/>
          <p:nvPr/>
        </p:nvSpPr>
        <p:spPr>
          <a:xfrm>
            <a:off x="18254192" y="7325237"/>
            <a:ext cx="5813845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rgbClr val="5E5E5E"/>
                </a:solidFill>
              </a:defRPr>
            </a:lvl1pPr>
          </a:lstStyle>
          <a:p>
            <a:r>
              <a:t>Global vs Local normalization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FB710B-1BC8-85EA-9B9B-19F6E398B7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15657" y="12335572"/>
            <a:ext cx="7586630" cy="12598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465C3E-1247-D815-5531-DA6EF22770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156533" y="2121439"/>
            <a:ext cx="10219274" cy="166217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0F10EC5-0A03-8E62-BD3E-6CA28F58DFA5}"/>
              </a:ext>
            </a:extLst>
          </p:cNvPr>
          <p:cNvGrpSpPr/>
          <p:nvPr/>
        </p:nvGrpSpPr>
        <p:grpSpPr>
          <a:xfrm>
            <a:off x="16618789" y="3765257"/>
            <a:ext cx="2510640" cy="8368920"/>
            <a:chOff x="16618789" y="3765257"/>
            <a:chExt cx="2510640" cy="836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87B07D7-4ABF-ED1C-9226-0E92BAFA3C10}"/>
                    </a:ext>
                  </a:extLst>
                </p14:cNvPr>
                <p14:cNvContentPartPr/>
                <p14:nvPr/>
              </p14:nvContentPartPr>
              <p14:xfrm>
                <a:off x="16618789" y="3974417"/>
                <a:ext cx="2510640" cy="81597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87B07D7-4ABF-ED1C-9226-0E92BAFA3C1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609789" y="3965417"/>
                  <a:ext cx="2528280" cy="81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05FE9E6-C457-4B00-6844-8AA5C0D8D57D}"/>
                    </a:ext>
                  </a:extLst>
                </p14:cNvPr>
                <p14:cNvContentPartPr/>
                <p14:nvPr/>
              </p14:nvContentPartPr>
              <p14:xfrm>
                <a:off x="18389269" y="3765257"/>
                <a:ext cx="627120" cy="429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05FE9E6-C457-4B00-6844-8AA5C0D8D57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8380629" y="3756257"/>
                  <a:ext cx="644760" cy="447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9" grpId="0" build="p" bldLvl="5" animBg="1" advAuto="0"/>
      <p:bldP spid="1758" grpId="0" animBg="1" advAuto="0"/>
      <p:bldP spid="1762" grpId="0" animBg="1" advAuto="0"/>
      <p:bldP spid="1763" grpId="0" animBg="1" advAuto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Conditional Random Field (advanced)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3036094"/>
          </a:xfrm>
          <a:prstGeom prst="rect">
            <a:avLst/>
          </a:prstGeom>
        </p:spPr>
        <p:txBody>
          <a:bodyPr/>
          <a:lstStyle/>
          <a:p>
            <a:r>
              <a:t>Conditional Random Field (advanced)</a:t>
            </a:r>
          </a:p>
        </p:txBody>
      </p:sp>
      <p:sp>
        <p:nvSpPr>
          <p:cNvPr id="1768" name="Decoding: Best sequence can be found using the Viterbi algorithm…"/>
          <p:cNvSpPr txBox="1">
            <a:spLocks noGrp="1"/>
          </p:cNvSpPr>
          <p:nvPr>
            <p:ph type="body" sz="half" idx="1"/>
          </p:nvPr>
        </p:nvSpPr>
        <p:spPr>
          <a:xfrm>
            <a:off x="2451418" y="8215448"/>
            <a:ext cx="20450253" cy="4683607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4000"/>
              </a:spcBef>
            </a:pPr>
            <a:r>
              <a:rPr dirty="0"/>
              <a:t>Decoding: Best sequence can be found using the Viterbi algorithm</a:t>
            </a:r>
          </a:p>
          <a:p>
            <a:pPr>
              <a:spcBef>
                <a:spcPts val="4000"/>
              </a:spcBef>
            </a:pPr>
            <a:r>
              <a:rPr dirty="0"/>
              <a:t>Training:  Find parameters using variant of Forward algorithm (or SGD)</a:t>
            </a:r>
          </a:p>
          <a:p>
            <a:pPr>
              <a:spcBef>
                <a:spcPts val="4000"/>
              </a:spcBef>
            </a:pPr>
            <a:r>
              <a:rPr dirty="0"/>
              <a:t>Can be used on top of other model</a:t>
            </a:r>
            <a:r>
              <a:rPr lang="en-US" dirty="0"/>
              <a:t> (e.g., NN)</a:t>
            </a:r>
            <a:r>
              <a:rPr dirty="0"/>
              <a:t> outputs to refine output for consistency</a:t>
            </a:r>
          </a:p>
        </p:txBody>
      </p:sp>
      <p:grpSp>
        <p:nvGrpSpPr>
          <p:cNvPr id="1791" name="Group"/>
          <p:cNvGrpSpPr/>
          <p:nvPr/>
        </p:nvGrpSpPr>
        <p:grpSpPr>
          <a:xfrm>
            <a:off x="6097132" y="3340509"/>
            <a:ext cx="11317608" cy="3860612"/>
            <a:chOff x="0" y="0"/>
            <a:chExt cx="11317606" cy="38606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9" name="Oval"/>
                <p:cNvSpPr/>
                <p:nvPr/>
              </p:nvSpPr>
              <p:spPr>
                <a:xfrm>
                  <a:off x="-1" y="16910"/>
                  <a:ext cx="1451306" cy="1543787"/>
                </a:xfrm>
                <a:prstGeom prst="ellipse">
                  <a:avLst/>
                </a:prstGeom>
                <a:solidFill>
                  <a:srgbClr val="FFDBD8"/>
                </a:solid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sz="3100"/>
                </a:p>
              </p:txBody>
            </p:sp>
          </mc:Choice>
          <mc:Fallback xmlns="">
            <p:sp>
              <p:nvSpPr>
                <p:cNvPr id="1769" name="Ova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" y="16910"/>
                  <a:ext cx="1451306" cy="1543787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>
                  <a:solidFill>
                    <a:srgbClr val="5E5E5E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777" name="Group"/>
            <p:cNvGrpSpPr/>
            <p:nvPr/>
          </p:nvGrpSpPr>
          <p:grpSpPr>
            <a:xfrm>
              <a:off x="1520505" y="-1"/>
              <a:ext cx="9761067" cy="1560698"/>
              <a:chOff x="0" y="0"/>
              <a:chExt cx="9761065" cy="1560696"/>
            </a:xfrm>
          </p:grpSpPr>
          <p:sp>
            <p:nvSpPr>
              <p:cNvPr id="1770" name="Line"/>
              <p:cNvSpPr/>
              <p:nvPr/>
            </p:nvSpPr>
            <p:spPr>
              <a:xfrm>
                <a:off x="0" y="771893"/>
                <a:ext cx="1185896" cy="1"/>
              </a:xfrm>
              <a:prstGeom prst="line">
                <a:avLst/>
              </a:prstGeom>
              <a:noFill/>
              <a:ln w="254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71" name="Line"/>
              <p:cNvSpPr/>
              <p:nvPr/>
            </p:nvSpPr>
            <p:spPr>
              <a:xfrm>
                <a:off x="2774740" y="771893"/>
                <a:ext cx="1185897" cy="1"/>
              </a:xfrm>
              <a:prstGeom prst="line">
                <a:avLst/>
              </a:prstGeom>
              <a:noFill/>
              <a:ln w="254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72" name="Line"/>
              <p:cNvSpPr/>
              <p:nvPr/>
            </p:nvSpPr>
            <p:spPr>
              <a:xfrm>
                <a:off x="5531365" y="766351"/>
                <a:ext cx="1292799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73" name="Line"/>
              <p:cNvSpPr/>
              <p:nvPr/>
            </p:nvSpPr>
            <p:spPr>
              <a:xfrm>
                <a:off x="8468267" y="766351"/>
                <a:ext cx="1292799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74" name="Oval"/>
                  <p:cNvSpPr/>
                  <p:nvPr/>
                </p:nvSpPr>
                <p:spPr>
                  <a:xfrm>
                    <a:off x="1254666" y="16910"/>
                    <a:ext cx="1451305" cy="1543787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74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54666" y="16910"/>
                    <a:ext cx="1451305" cy="1543787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75" name="Oval"/>
                  <p:cNvSpPr/>
                  <p:nvPr/>
                </p:nvSpPr>
                <p:spPr>
                  <a:xfrm>
                    <a:off x="4020349" y="16910"/>
                    <a:ext cx="1451306" cy="1543787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75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20349" y="16910"/>
                    <a:ext cx="1451306" cy="1543787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76" name="Oval"/>
                  <p:cNvSpPr/>
                  <p:nvPr/>
                </p:nvSpPr>
                <p:spPr>
                  <a:xfrm>
                    <a:off x="6901453" y="0"/>
                    <a:ext cx="1451306" cy="1543787"/>
                  </a:xfrm>
                  <a:prstGeom prst="ellipse">
                    <a:avLst/>
                  </a:prstGeom>
                  <a:solidFill>
                    <a:srgbClr val="FFDBD8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76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01453" y="0"/>
                    <a:ext cx="1451306" cy="1543787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778" name="Line"/>
            <p:cNvSpPr/>
            <p:nvPr/>
          </p:nvSpPr>
          <p:spPr>
            <a:xfrm flipV="1">
              <a:off x="733789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79" name="Line"/>
            <p:cNvSpPr/>
            <p:nvPr/>
          </p:nvSpPr>
          <p:spPr>
            <a:xfrm flipV="1">
              <a:off x="3526548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80" name="Line"/>
            <p:cNvSpPr/>
            <p:nvPr/>
          </p:nvSpPr>
          <p:spPr>
            <a:xfrm flipV="1">
              <a:off x="6301288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81" name="Line"/>
            <p:cNvSpPr/>
            <p:nvPr/>
          </p:nvSpPr>
          <p:spPr>
            <a:xfrm flipV="1">
              <a:off x="9202153" y="1642816"/>
              <a:ext cx="1" cy="5749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1787" name="Group"/>
            <p:cNvGrpSpPr/>
            <p:nvPr/>
          </p:nvGrpSpPr>
          <p:grpSpPr>
            <a:xfrm>
              <a:off x="36035" y="2299913"/>
              <a:ext cx="11281572" cy="1560698"/>
              <a:chOff x="0" y="0"/>
              <a:chExt cx="11281570" cy="15606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82" name="Oval"/>
                  <p:cNvSpPr/>
                  <p:nvPr/>
                </p:nvSpPr>
                <p:spPr>
                  <a:xfrm>
                    <a:off x="-1" y="16910"/>
                    <a:ext cx="1451306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82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" y="16910"/>
                    <a:ext cx="1451306" cy="1543787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83" name="Line"/>
              <p:cNvSpPr/>
              <p:nvPr/>
            </p:nvSpPr>
            <p:spPr>
              <a:xfrm>
                <a:off x="9988773" y="766351"/>
                <a:ext cx="1292798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84" name="Oval"/>
                  <p:cNvSpPr/>
                  <p:nvPr/>
                </p:nvSpPr>
                <p:spPr>
                  <a:xfrm>
                    <a:off x="2775172" y="16910"/>
                    <a:ext cx="1451305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84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75172" y="16910"/>
                    <a:ext cx="1451305" cy="1543787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85" name="Oval"/>
                  <p:cNvSpPr/>
                  <p:nvPr/>
                </p:nvSpPr>
                <p:spPr>
                  <a:xfrm>
                    <a:off x="5523278" y="16910"/>
                    <a:ext cx="1451305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85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23278" y="16910"/>
                    <a:ext cx="1451305" cy="1543787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86" name="Oval"/>
                  <p:cNvSpPr/>
                  <p:nvPr/>
                </p:nvSpPr>
                <p:spPr>
                  <a:xfrm>
                    <a:off x="8421959" y="0"/>
                    <a:ext cx="1451305" cy="1543787"/>
                  </a:xfrm>
                  <a:prstGeom prst="ellipse">
                    <a:avLst/>
                  </a:prstGeom>
                  <a:solidFill>
                    <a:srgbClr val="FEFCDD"/>
                  </a:solid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e>
                            <m:sub>
                              <m:r>
                                <a:rPr sz="3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sz="3100"/>
                  </a:p>
                </p:txBody>
              </p:sp>
            </mc:Choice>
            <mc:Fallback xmlns="">
              <p:sp>
                <p:nvSpPr>
                  <p:cNvPr id="1786" name="Ova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21959" y="0"/>
                    <a:ext cx="1451305" cy="1543787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12700" cap="flat">
                    <a:solidFill>
                      <a:srgbClr val="5E5E5E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788" name="Line"/>
            <p:cNvSpPr/>
            <p:nvPr/>
          </p:nvSpPr>
          <p:spPr>
            <a:xfrm flipV="1">
              <a:off x="952282" y="1512549"/>
              <a:ext cx="1849013" cy="705246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89" name="Line"/>
            <p:cNvSpPr/>
            <p:nvPr/>
          </p:nvSpPr>
          <p:spPr>
            <a:xfrm>
              <a:off x="4043212" y="1454620"/>
              <a:ext cx="1493303" cy="749006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90" name="Line"/>
            <p:cNvSpPr/>
            <p:nvPr/>
          </p:nvSpPr>
          <p:spPr>
            <a:xfrm>
              <a:off x="4253445" y="1174405"/>
              <a:ext cx="4415385" cy="1118109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797" name="Drawing"/>
          <p:cNvGrpSpPr/>
          <p:nvPr/>
        </p:nvGrpSpPr>
        <p:grpSpPr>
          <a:xfrm>
            <a:off x="5793727" y="2573612"/>
            <a:ext cx="7897634" cy="4811141"/>
            <a:chOff x="-561013" y="-469870"/>
            <a:chExt cx="7897632" cy="4811140"/>
          </a:xfrm>
        </p:grpSpPr>
        <p:sp>
          <p:nvSpPr>
            <p:cNvPr id="1792" name="Line"/>
            <p:cNvSpPr/>
            <p:nvPr/>
          </p:nvSpPr>
          <p:spPr>
            <a:xfrm>
              <a:off x="3998802" y="4029996"/>
              <a:ext cx="17860" cy="17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01" y="14414"/>
                    <a:pt x="14401" y="721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93" name="Line"/>
            <p:cNvSpPr/>
            <p:nvPr/>
          </p:nvSpPr>
          <p:spPr>
            <a:xfrm>
              <a:off x="-424047" y="2182597"/>
              <a:ext cx="2532571" cy="56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420" extrusionOk="0">
                  <a:moveTo>
                    <a:pt x="0" y="21420"/>
                  </a:moveTo>
                  <a:cubicBezTo>
                    <a:pt x="1338" y="21420"/>
                    <a:pt x="2676" y="21420"/>
                    <a:pt x="4030" y="21420"/>
                  </a:cubicBezTo>
                  <a:cubicBezTo>
                    <a:pt x="5384" y="21420"/>
                    <a:pt x="6754" y="21420"/>
                    <a:pt x="8076" y="20700"/>
                  </a:cubicBezTo>
                  <a:cubicBezTo>
                    <a:pt x="9397" y="19980"/>
                    <a:pt x="10669" y="18540"/>
                    <a:pt x="11991" y="17100"/>
                  </a:cubicBezTo>
                  <a:cubicBezTo>
                    <a:pt x="13312" y="15660"/>
                    <a:pt x="14683" y="14220"/>
                    <a:pt x="15955" y="12060"/>
                  </a:cubicBezTo>
                  <a:cubicBezTo>
                    <a:pt x="17228" y="9900"/>
                    <a:pt x="18402" y="7020"/>
                    <a:pt x="19267" y="4860"/>
                  </a:cubicBezTo>
                  <a:cubicBezTo>
                    <a:pt x="20132" y="2700"/>
                    <a:pt x="20686" y="1260"/>
                    <a:pt x="21045" y="540"/>
                  </a:cubicBezTo>
                  <a:cubicBezTo>
                    <a:pt x="21404" y="-180"/>
                    <a:pt x="21567" y="-180"/>
                    <a:pt x="21584" y="540"/>
                  </a:cubicBezTo>
                  <a:cubicBezTo>
                    <a:pt x="21600" y="1260"/>
                    <a:pt x="21469" y="2700"/>
                    <a:pt x="21339" y="4140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94" name="Line"/>
            <p:cNvSpPr/>
            <p:nvPr/>
          </p:nvSpPr>
          <p:spPr>
            <a:xfrm>
              <a:off x="1918797" y="2273998"/>
              <a:ext cx="2721972" cy="206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637" y="0"/>
                  </a:moveTo>
                  <a:cubicBezTo>
                    <a:pt x="577" y="880"/>
                    <a:pt x="516" y="1760"/>
                    <a:pt x="501" y="2820"/>
                  </a:cubicBezTo>
                  <a:cubicBezTo>
                    <a:pt x="486" y="3880"/>
                    <a:pt x="516" y="5120"/>
                    <a:pt x="501" y="6560"/>
                  </a:cubicBezTo>
                  <a:cubicBezTo>
                    <a:pt x="486" y="8000"/>
                    <a:pt x="425" y="9640"/>
                    <a:pt x="380" y="11240"/>
                  </a:cubicBezTo>
                  <a:cubicBezTo>
                    <a:pt x="334" y="12840"/>
                    <a:pt x="304" y="14400"/>
                    <a:pt x="304" y="15740"/>
                  </a:cubicBezTo>
                  <a:cubicBezTo>
                    <a:pt x="304" y="17080"/>
                    <a:pt x="334" y="18200"/>
                    <a:pt x="304" y="18980"/>
                  </a:cubicBezTo>
                  <a:cubicBezTo>
                    <a:pt x="273" y="19760"/>
                    <a:pt x="182" y="20200"/>
                    <a:pt x="107" y="20520"/>
                  </a:cubicBezTo>
                  <a:cubicBezTo>
                    <a:pt x="31" y="20840"/>
                    <a:pt x="-30" y="21040"/>
                    <a:pt x="16" y="21120"/>
                  </a:cubicBezTo>
                  <a:cubicBezTo>
                    <a:pt x="61" y="21200"/>
                    <a:pt x="213" y="21160"/>
                    <a:pt x="637" y="21100"/>
                  </a:cubicBezTo>
                  <a:cubicBezTo>
                    <a:pt x="1062" y="21040"/>
                    <a:pt x="1760" y="20960"/>
                    <a:pt x="2746" y="20920"/>
                  </a:cubicBezTo>
                  <a:cubicBezTo>
                    <a:pt x="3732" y="20880"/>
                    <a:pt x="5006" y="20880"/>
                    <a:pt x="6295" y="20880"/>
                  </a:cubicBezTo>
                  <a:cubicBezTo>
                    <a:pt x="7585" y="20880"/>
                    <a:pt x="8889" y="20880"/>
                    <a:pt x="10133" y="20900"/>
                  </a:cubicBezTo>
                  <a:cubicBezTo>
                    <a:pt x="11377" y="20920"/>
                    <a:pt x="12560" y="20960"/>
                    <a:pt x="13622" y="21000"/>
                  </a:cubicBezTo>
                  <a:cubicBezTo>
                    <a:pt x="14683" y="21040"/>
                    <a:pt x="15624" y="21080"/>
                    <a:pt x="16564" y="21180"/>
                  </a:cubicBezTo>
                  <a:cubicBezTo>
                    <a:pt x="17505" y="21280"/>
                    <a:pt x="18445" y="21440"/>
                    <a:pt x="19007" y="21520"/>
                  </a:cubicBezTo>
                  <a:cubicBezTo>
                    <a:pt x="19568" y="21600"/>
                    <a:pt x="19750" y="21600"/>
                    <a:pt x="19932" y="21600"/>
                  </a:cubicBezTo>
                  <a:cubicBezTo>
                    <a:pt x="20114" y="21600"/>
                    <a:pt x="20296" y="21600"/>
                    <a:pt x="20402" y="21460"/>
                  </a:cubicBezTo>
                  <a:cubicBezTo>
                    <a:pt x="20508" y="21320"/>
                    <a:pt x="20539" y="21040"/>
                    <a:pt x="20493" y="20460"/>
                  </a:cubicBezTo>
                  <a:cubicBezTo>
                    <a:pt x="20448" y="19880"/>
                    <a:pt x="20326" y="19000"/>
                    <a:pt x="20266" y="17780"/>
                  </a:cubicBezTo>
                  <a:cubicBezTo>
                    <a:pt x="20205" y="16560"/>
                    <a:pt x="20205" y="15000"/>
                    <a:pt x="20250" y="13540"/>
                  </a:cubicBezTo>
                  <a:cubicBezTo>
                    <a:pt x="20296" y="12080"/>
                    <a:pt x="20387" y="10720"/>
                    <a:pt x="20448" y="9340"/>
                  </a:cubicBezTo>
                  <a:cubicBezTo>
                    <a:pt x="20508" y="7960"/>
                    <a:pt x="20539" y="6560"/>
                    <a:pt x="20554" y="5500"/>
                  </a:cubicBezTo>
                  <a:cubicBezTo>
                    <a:pt x="20569" y="4440"/>
                    <a:pt x="20569" y="3720"/>
                    <a:pt x="20736" y="3120"/>
                  </a:cubicBezTo>
                  <a:cubicBezTo>
                    <a:pt x="20903" y="2520"/>
                    <a:pt x="21236" y="2040"/>
                    <a:pt x="21570" y="1560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95" name="Line"/>
            <p:cNvSpPr/>
            <p:nvPr/>
          </p:nvSpPr>
          <p:spPr>
            <a:xfrm>
              <a:off x="4434040" y="45939"/>
              <a:ext cx="2902580" cy="2319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0" y="21600"/>
                  </a:moveTo>
                  <a:cubicBezTo>
                    <a:pt x="968" y="21422"/>
                    <a:pt x="1935" y="21244"/>
                    <a:pt x="2874" y="21119"/>
                  </a:cubicBezTo>
                  <a:cubicBezTo>
                    <a:pt x="3813" y="20994"/>
                    <a:pt x="4724" y="20923"/>
                    <a:pt x="5749" y="20869"/>
                  </a:cubicBezTo>
                  <a:cubicBezTo>
                    <a:pt x="6773" y="20816"/>
                    <a:pt x="7911" y="20780"/>
                    <a:pt x="9007" y="20762"/>
                  </a:cubicBezTo>
                  <a:cubicBezTo>
                    <a:pt x="10103" y="20745"/>
                    <a:pt x="11156" y="20745"/>
                    <a:pt x="12237" y="20727"/>
                  </a:cubicBezTo>
                  <a:cubicBezTo>
                    <a:pt x="13319" y="20709"/>
                    <a:pt x="14428" y="20673"/>
                    <a:pt x="15553" y="20691"/>
                  </a:cubicBezTo>
                  <a:cubicBezTo>
                    <a:pt x="16677" y="20709"/>
                    <a:pt x="17815" y="20780"/>
                    <a:pt x="18726" y="20780"/>
                  </a:cubicBezTo>
                  <a:cubicBezTo>
                    <a:pt x="19636" y="20780"/>
                    <a:pt x="20319" y="20709"/>
                    <a:pt x="20732" y="20655"/>
                  </a:cubicBezTo>
                  <a:cubicBezTo>
                    <a:pt x="21145" y="20602"/>
                    <a:pt x="21287" y="20566"/>
                    <a:pt x="21401" y="20477"/>
                  </a:cubicBezTo>
                  <a:cubicBezTo>
                    <a:pt x="21515" y="20388"/>
                    <a:pt x="21600" y="20246"/>
                    <a:pt x="21572" y="19925"/>
                  </a:cubicBezTo>
                  <a:cubicBezTo>
                    <a:pt x="21543" y="19604"/>
                    <a:pt x="21401" y="19105"/>
                    <a:pt x="21330" y="18089"/>
                  </a:cubicBezTo>
                  <a:cubicBezTo>
                    <a:pt x="21258" y="17073"/>
                    <a:pt x="21258" y="15541"/>
                    <a:pt x="21258" y="14079"/>
                  </a:cubicBezTo>
                  <a:cubicBezTo>
                    <a:pt x="21258" y="12618"/>
                    <a:pt x="21258" y="11228"/>
                    <a:pt x="21244" y="9909"/>
                  </a:cubicBezTo>
                  <a:cubicBezTo>
                    <a:pt x="21230" y="8590"/>
                    <a:pt x="21202" y="7343"/>
                    <a:pt x="21216" y="6131"/>
                  </a:cubicBezTo>
                  <a:cubicBezTo>
                    <a:pt x="21230" y="4919"/>
                    <a:pt x="21287" y="3743"/>
                    <a:pt x="21244" y="2798"/>
                  </a:cubicBezTo>
                  <a:cubicBezTo>
                    <a:pt x="21202" y="1853"/>
                    <a:pt x="21059" y="1141"/>
                    <a:pt x="20988" y="677"/>
                  </a:cubicBezTo>
                  <a:cubicBezTo>
                    <a:pt x="20917" y="214"/>
                    <a:pt x="20917" y="0"/>
                    <a:pt x="20860" y="0"/>
                  </a:cubicBezTo>
                  <a:cubicBezTo>
                    <a:pt x="20803" y="0"/>
                    <a:pt x="20689" y="214"/>
                    <a:pt x="20575" y="428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96" name="Line"/>
            <p:cNvSpPr/>
            <p:nvPr/>
          </p:nvSpPr>
          <p:spPr>
            <a:xfrm>
              <a:off x="-561014" y="-469871"/>
              <a:ext cx="7751418" cy="2651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2" extrusionOk="0">
                  <a:moveTo>
                    <a:pt x="222" y="21592"/>
                  </a:moveTo>
                  <a:cubicBezTo>
                    <a:pt x="190" y="21218"/>
                    <a:pt x="158" y="20844"/>
                    <a:pt x="121" y="20267"/>
                  </a:cubicBezTo>
                  <a:cubicBezTo>
                    <a:pt x="83" y="19691"/>
                    <a:pt x="41" y="18911"/>
                    <a:pt x="19" y="17930"/>
                  </a:cubicBezTo>
                  <a:cubicBezTo>
                    <a:pt x="-2" y="16948"/>
                    <a:pt x="-2" y="15763"/>
                    <a:pt x="3" y="14548"/>
                  </a:cubicBezTo>
                  <a:cubicBezTo>
                    <a:pt x="9" y="13332"/>
                    <a:pt x="19" y="12086"/>
                    <a:pt x="35" y="10932"/>
                  </a:cubicBezTo>
                  <a:cubicBezTo>
                    <a:pt x="51" y="9779"/>
                    <a:pt x="73" y="8719"/>
                    <a:pt x="105" y="7675"/>
                  </a:cubicBezTo>
                  <a:cubicBezTo>
                    <a:pt x="137" y="6631"/>
                    <a:pt x="179" y="5602"/>
                    <a:pt x="206" y="4995"/>
                  </a:cubicBezTo>
                  <a:cubicBezTo>
                    <a:pt x="233" y="4387"/>
                    <a:pt x="243" y="4200"/>
                    <a:pt x="259" y="3997"/>
                  </a:cubicBezTo>
                  <a:cubicBezTo>
                    <a:pt x="275" y="3795"/>
                    <a:pt x="297" y="3576"/>
                    <a:pt x="345" y="3452"/>
                  </a:cubicBezTo>
                  <a:cubicBezTo>
                    <a:pt x="393" y="3327"/>
                    <a:pt x="467" y="3296"/>
                    <a:pt x="713" y="3280"/>
                  </a:cubicBezTo>
                  <a:cubicBezTo>
                    <a:pt x="958" y="3265"/>
                    <a:pt x="1374" y="3265"/>
                    <a:pt x="1795" y="3265"/>
                  </a:cubicBezTo>
                  <a:cubicBezTo>
                    <a:pt x="2217" y="3265"/>
                    <a:pt x="2643" y="3265"/>
                    <a:pt x="3059" y="3234"/>
                  </a:cubicBezTo>
                  <a:cubicBezTo>
                    <a:pt x="3475" y="3202"/>
                    <a:pt x="3881" y="3140"/>
                    <a:pt x="4270" y="3062"/>
                  </a:cubicBezTo>
                  <a:cubicBezTo>
                    <a:pt x="4659" y="2984"/>
                    <a:pt x="5033" y="2891"/>
                    <a:pt x="5427" y="2813"/>
                  </a:cubicBezTo>
                  <a:cubicBezTo>
                    <a:pt x="5822" y="2735"/>
                    <a:pt x="6238" y="2673"/>
                    <a:pt x="6665" y="2595"/>
                  </a:cubicBezTo>
                  <a:cubicBezTo>
                    <a:pt x="7091" y="2517"/>
                    <a:pt x="7529" y="2423"/>
                    <a:pt x="7929" y="2345"/>
                  </a:cubicBezTo>
                  <a:cubicBezTo>
                    <a:pt x="8329" y="2267"/>
                    <a:pt x="8691" y="2205"/>
                    <a:pt x="9059" y="2127"/>
                  </a:cubicBezTo>
                  <a:cubicBezTo>
                    <a:pt x="9427" y="2049"/>
                    <a:pt x="9801" y="1956"/>
                    <a:pt x="10174" y="1862"/>
                  </a:cubicBezTo>
                  <a:cubicBezTo>
                    <a:pt x="10547" y="1769"/>
                    <a:pt x="10921" y="1675"/>
                    <a:pt x="11294" y="1597"/>
                  </a:cubicBezTo>
                  <a:cubicBezTo>
                    <a:pt x="11667" y="1519"/>
                    <a:pt x="12041" y="1457"/>
                    <a:pt x="12451" y="1395"/>
                  </a:cubicBezTo>
                  <a:cubicBezTo>
                    <a:pt x="12862" y="1332"/>
                    <a:pt x="13310" y="1270"/>
                    <a:pt x="13747" y="1208"/>
                  </a:cubicBezTo>
                  <a:cubicBezTo>
                    <a:pt x="14185" y="1145"/>
                    <a:pt x="14611" y="1083"/>
                    <a:pt x="15033" y="1005"/>
                  </a:cubicBezTo>
                  <a:cubicBezTo>
                    <a:pt x="15454" y="927"/>
                    <a:pt x="15870" y="834"/>
                    <a:pt x="16265" y="756"/>
                  </a:cubicBezTo>
                  <a:cubicBezTo>
                    <a:pt x="16659" y="678"/>
                    <a:pt x="17033" y="615"/>
                    <a:pt x="17411" y="537"/>
                  </a:cubicBezTo>
                  <a:cubicBezTo>
                    <a:pt x="17790" y="460"/>
                    <a:pt x="18174" y="366"/>
                    <a:pt x="18537" y="288"/>
                  </a:cubicBezTo>
                  <a:cubicBezTo>
                    <a:pt x="18899" y="210"/>
                    <a:pt x="19241" y="148"/>
                    <a:pt x="19625" y="117"/>
                  </a:cubicBezTo>
                  <a:cubicBezTo>
                    <a:pt x="20009" y="86"/>
                    <a:pt x="20435" y="86"/>
                    <a:pt x="20707" y="70"/>
                  </a:cubicBezTo>
                  <a:cubicBezTo>
                    <a:pt x="20979" y="54"/>
                    <a:pt x="21097" y="23"/>
                    <a:pt x="21182" y="8"/>
                  </a:cubicBezTo>
                  <a:cubicBezTo>
                    <a:pt x="21267" y="-8"/>
                    <a:pt x="21321" y="-8"/>
                    <a:pt x="21353" y="101"/>
                  </a:cubicBezTo>
                  <a:cubicBezTo>
                    <a:pt x="21385" y="210"/>
                    <a:pt x="21395" y="428"/>
                    <a:pt x="21417" y="818"/>
                  </a:cubicBezTo>
                  <a:cubicBezTo>
                    <a:pt x="21438" y="1208"/>
                    <a:pt x="21470" y="1769"/>
                    <a:pt x="21486" y="2439"/>
                  </a:cubicBezTo>
                  <a:cubicBezTo>
                    <a:pt x="21502" y="3109"/>
                    <a:pt x="21502" y="3888"/>
                    <a:pt x="21518" y="4480"/>
                  </a:cubicBezTo>
                  <a:cubicBezTo>
                    <a:pt x="21534" y="5073"/>
                    <a:pt x="21566" y="5478"/>
                    <a:pt x="21598" y="5883"/>
                  </a:cubicBezTo>
                </a:path>
              </a:pathLst>
            </a:custGeom>
            <a:noFill/>
            <a:ln w="25400" cap="rnd">
              <a:solidFill>
                <a:srgbClr val="0056D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642937">
                <a:defRPr sz="16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7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71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8" grpId="0" build="p" bldLvl="5" animBg="1" advAuto="0"/>
      <p:bldP spid="1797" grpId="0" animBg="1" advAuto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Summary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Summary</a:t>
            </a:r>
          </a:p>
        </p:txBody>
      </p:sp>
      <p:sp>
        <p:nvSpPr>
          <p:cNvPr id="1803" name="Sequence modeling - POS tagging, Named Entity Recognition…"/>
          <p:cNvSpPr txBox="1">
            <a:spLocks noGrp="1"/>
          </p:cNvSpPr>
          <p:nvPr>
            <p:ph type="body" idx="1"/>
          </p:nvPr>
        </p:nvSpPr>
        <p:spPr>
          <a:xfrm>
            <a:off x="1882906" y="2423097"/>
            <a:ext cx="20795284" cy="9922018"/>
          </a:xfrm>
          <a:prstGeom prst="rect">
            <a:avLst/>
          </a:prstGeom>
        </p:spPr>
        <p:txBody>
          <a:bodyPr/>
          <a:lstStyle/>
          <a:p>
            <a:pPr marL="603249" indent="-603249">
              <a:defRPr sz="4300"/>
            </a:pPr>
            <a:r>
              <a:rPr dirty="0"/>
              <a:t>Sequence modeling - POS tagging, Named Entity Recognition</a:t>
            </a:r>
          </a:p>
          <a:p>
            <a:pPr marL="603249" indent="-603249">
              <a:defRPr sz="4300"/>
            </a:pPr>
            <a:r>
              <a:rPr dirty="0"/>
              <a:t>Hidden Markov Models (HMM)</a:t>
            </a:r>
          </a:p>
          <a:p>
            <a:pPr lvl="1">
              <a:defRPr sz="4300"/>
            </a:pPr>
            <a:r>
              <a:rPr dirty="0"/>
              <a:t>Generative model</a:t>
            </a:r>
          </a:p>
          <a:p>
            <a:pPr lvl="1">
              <a:defRPr sz="4300"/>
            </a:pPr>
            <a:r>
              <a:rPr dirty="0"/>
              <a:t>Markov assumption: assume current state only depend on last few states</a:t>
            </a:r>
          </a:p>
          <a:p>
            <a:pPr lvl="1">
              <a:defRPr sz="4300"/>
            </a:pPr>
            <a:r>
              <a:rPr dirty="0"/>
              <a:t>Labels are considered “hidden states”</a:t>
            </a:r>
          </a:p>
          <a:p>
            <a:pPr lvl="1">
              <a:defRPr sz="4300"/>
            </a:pPr>
            <a:r>
              <a:rPr dirty="0"/>
              <a:t>Training</a:t>
            </a:r>
          </a:p>
          <a:p>
            <a:pPr lvl="2">
              <a:defRPr sz="4300"/>
            </a:pPr>
            <a:r>
              <a:rPr dirty="0"/>
              <a:t>If training data includes labels, MLE is simple</a:t>
            </a:r>
          </a:p>
          <a:p>
            <a:pPr lvl="2">
              <a:defRPr sz="4300"/>
            </a:pPr>
            <a:r>
              <a:rPr dirty="0"/>
              <a:t>More generally (partially observed/no labels), use Expectation-Maximation (EM) </a:t>
            </a:r>
          </a:p>
          <a:p>
            <a:pPr lvl="1">
              <a:defRPr sz="4300"/>
            </a:pPr>
            <a:r>
              <a:rPr dirty="0"/>
              <a:t>Decoding</a:t>
            </a:r>
          </a:p>
          <a:p>
            <a:pPr lvl="2">
              <a:defRPr sz="4300"/>
            </a:pPr>
            <a:r>
              <a:rPr dirty="0"/>
              <a:t>Greedy, Viterbi (exact), Beam search</a:t>
            </a:r>
          </a:p>
          <a:p>
            <a:pPr marL="603249" indent="-603249">
              <a:defRPr sz="4300"/>
            </a:pPr>
            <a:r>
              <a:rPr dirty="0"/>
              <a:t>CRFs - Discriminative, log-linear models for sequence modelling</a:t>
            </a:r>
          </a:p>
        </p:txBody>
      </p:sp>
      <p:sp>
        <p:nvSpPr>
          <p:cNvPr id="18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72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4631</Words>
  <Application>Microsoft Office PowerPoint</Application>
  <PresentationFormat>Custom</PresentationFormat>
  <Paragraphs>1779</Paragraphs>
  <Slides>72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5" baseType="lpstr">
      <vt:lpstr>??</vt:lpstr>
      <vt:lpstr>Gill Sans</vt:lpstr>
      <vt:lpstr>Google Sans Flex</vt:lpstr>
      <vt:lpstr>Google Sans Text</vt:lpstr>
      <vt:lpstr>Helvetica Light</vt:lpstr>
      <vt:lpstr>Helvetica Neue</vt:lpstr>
      <vt:lpstr>Helvetica Neue Light</vt:lpstr>
      <vt:lpstr>Helvetica Neue Thin</vt:lpstr>
      <vt:lpstr>Calibri</vt:lpstr>
      <vt:lpstr>Cambria Math</vt:lpstr>
      <vt:lpstr>Georgia</vt:lpstr>
      <vt:lpstr>Times New Roman</vt:lpstr>
      <vt:lpstr>White</vt:lpstr>
      <vt:lpstr>CMPT 413/713: Natural Language Processing</vt:lpstr>
      <vt:lpstr>Overview</vt:lpstr>
      <vt:lpstr>Sequence modelling</vt:lpstr>
      <vt:lpstr>Sequence Tagging (part-of-speech)</vt:lpstr>
      <vt:lpstr>Other sequence tagging problems</vt:lpstr>
      <vt:lpstr>Sequence Tagging (phrase chunking)</vt:lpstr>
      <vt:lpstr>Part of speech tags</vt:lpstr>
      <vt:lpstr>What are POS tags?</vt:lpstr>
      <vt:lpstr>Penn Tree Bank tagset</vt:lpstr>
      <vt:lpstr>Parts of Speech</vt:lpstr>
      <vt:lpstr>Part of Speech Tagging</vt:lpstr>
      <vt:lpstr>Part of Speech Tagging</vt:lpstr>
      <vt:lpstr>A simple baseline</vt:lpstr>
      <vt:lpstr>Hidden Markov Models</vt:lpstr>
      <vt:lpstr>Some observations</vt:lpstr>
      <vt:lpstr>Markov chains</vt:lpstr>
      <vt:lpstr>Markov chains</vt:lpstr>
      <vt:lpstr>Markov chains</vt:lpstr>
      <vt:lpstr>Hidden Markov Model (HMM)</vt:lpstr>
      <vt:lpstr>Components of an HMM</vt:lpstr>
      <vt:lpstr>Assumptions</vt:lpstr>
      <vt:lpstr>What we want to be able to do?</vt:lpstr>
      <vt:lpstr>Sequence likelihood</vt:lpstr>
      <vt:lpstr>Example: POS tagging</vt:lpstr>
      <vt:lpstr>Example: POS tagging</vt:lpstr>
      <vt:lpstr>Learning for HMMs</vt:lpstr>
      <vt:lpstr>Learning from fully observed data</vt:lpstr>
      <vt:lpstr>Learning from fully observed data</vt:lpstr>
      <vt:lpstr>Estimating probabilities</vt:lpstr>
      <vt:lpstr>Estimating probabilities</vt:lpstr>
      <vt:lpstr>Estimating probabilities</vt:lpstr>
      <vt:lpstr>Estimating probabilities</vt:lpstr>
      <vt:lpstr>Estimating probabilities</vt:lpstr>
      <vt:lpstr>Learning from partially observable data (unsupervised learning)</vt:lpstr>
      <vt:lpstr>Decoding for HMMs (finding the best sequence)</vt:lpstr>
      <vt:lpstr>Example: POS tagging</vt:lpstr>
      <vt:lpstr>Decoding with HMMs</vt:lpstr>
      <vt:lpstr>Decoding with HMMs</vt:lpstr>
      <vt:lpstr>Greedy decoding</vt:lpstr>
      <vt:lpstr>Greedy decoding</vt:lpstr>
      <vt:lpstr>Greedy decoding</vt:lpstr>
      <vt:lpstr>Viterbi decoding</vt:lpstr>
      <vt:lpstr>Viterbi decoding</vt:lpstr>
      <vt:lpstr>PowerPoint Presentation</vt:lpstr>
      <vt:lpstr>Viterbi decoding</vt:lpstr>
      <vt:lpstr>Viterbi decoding</vt:lpstr>
      <vt:lpstr>Viterbi decoding</vt:lpstr>
      <vt:lpstr>Viterbi decoding</vt:lpstr>
      <vt:lpstr>Viterbi decoding</vt:lpstr>
      <vt:lpstr>PowerPoint Presentation</vt:lpstr>
      <vt:lpstr>Viterbi decoding</vt:lpstr>
      <vt:lpstr>PowerPoint Presentation</vt:lpstr>
      <vt:lpstr>Viterbi decoding</vt:lpstr>
      <vt:lpstr>Viterbi decoding</vt:lpstr>
      <vt:lpstr>Beam Search</vt:lpstr>
      <vt:lpstr>Beam Search</vt:lpstr>
      <vt:lpstr>Beam Search</vt:lpstr>
      <vt:lpstr>Beam Search</vt:lpstr>
      <vt:lpstr>Beam Search</vt:lpstr>
      <vt:lpstr>Beam Search</vt:lpstr>
      <vt:lpstr>Beam Search</vt:lpstr>
      <vt:lpstr>Beam Search</vt:lpstr>
      <vt:lpstr>Beyond Bigram HMMs</vt:lpstr>
      <vt:lpstr>Beyond bigrams</vt:lpstr>
      <vt:lpstr>HMMs for language modeling</vt:lpstr>
      <vt:lpstr>PowerPoint Presentation</vt:lpstr>
      <vt:lpstr>Generative vs Discriminative</vt:lpstr>
      <vt:lpstr>MEMM (Maximum Entropy Markov Model)</vt:lpstr>
      <vt:lpstr>Conditional Random Field (advanced)</vt:lpstr>
      <vt:lpstr>Conditional Random Field (advanced)</vt:lpstr>
      <vt:lpstr>Conditional Random Field (advanced)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Richard Peng</cp:lastModifiedBy>
  <cp:revision>1</cp:revision>
  <dcterms:modified xsi:type="dcterms:W3CDTF">2026-10-16T06:48:15Z</dcterms:modified>
</cp:coreProperties>
</file>